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2C2958-C434-4E25-899F-6B62BB02B627}" type="datetimeFigureOut">
              <a:rPr lang="ru-RU" smtClean="0"/>
              <a:t>03.02.2022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A64FB6A-FEB1-4B7B-A121-EB5ABCE123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8820472" cy="3600451"/>
          </a:xfrm>
        </p:spPr>
        <p:txBody>
          <a:bodyPr>
            <a:normAutofit/>
          </a:bodyPr>
          <a:lstStyle/>
          <a:p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Тыва дыл </a:t>
            </a:r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b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kern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үве аттарының хамаарылга</a:t>
            </a:r>
            <a:r>
              <a:rPr lang="ru-RU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хевири</a:t>
            </a:r>
            <a:r>
              <a:rPr lang="ru-RU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болгаш</a:t>
            </a:r>
            <a:r>
              <a:rPr lang="ru-RU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kern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ооң кожумактары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520880" cy="1752600"/>
          </a:xfrm>
        </p:spPr>
        <p:txBody>
          <a:bodyPr>
            <a:normAutofit/>
          </a:bodyPr>
          <a:lstStyle/>
          <a:p>
            <a:pPr algn="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Тургузукчузу:</a:t>
            </a:r>
            <a:endParaRPr lang="da-DK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Сырат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Сайлык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Бугалдыровна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Чыргаланды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ортумак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школазының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da-DK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тыва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дыл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чогаал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башкызы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7"/>
            <a:ext cx="85324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rgbClr val="C00000"/>
                </a:solidFill>
              </a:rPr>
              <a:t>Хамаарылга</a:t>
            </a:r>
            <a:r>
              <a:rPr lang="ru-RU" sz="3600" dirty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хевири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/>
              <a:t>дээрге</a:t>
            </a:r>
            <a:r>
              <a:rPr lang="ru-RU" sz="3600" dirty="0"/>
              <a:t> </a:t>
            </a:r>
            <a:r>
              <a:rPr lang="ru-RU" sz="3600" dirty="0" err="1"/>
              <a:t>бир</a:t>
            </a:r>
            <a:r>
              <a:rPr lang="ru-RU" sz="3600" dirty="0"/>
              <a:t> </a:t>
            </a:r>
            <a:r>
              <a:rPr lang="ru-RU" sz="3600" dirty="0" err="1"/>
              <a:t>чүвениң өске бир</a:t>
            </a:r>
            <a:r>
              <a:rPr lang="ru-RU" sz="3600" dirty="0"/>
              <a:t> </a:t>
            </a:r>
            <a:r>
              <a:rPr lang="ru-RU" sz="3600" dirty="0" err="1"/>
              <a:t>чүвеге хамааржырын</a:t>
            </a:r>
            <a:r>
              <a:rPr lang="ru-RU" sz="3600" dirty="0"/>
              <a:t> </a:t>
            </a:r>
            <a:r>
              <a:rPr lang="ru-RU" sz="3600" dirty="0" err="1"/>
              <a:t>илередип</a:t>
            </a:r>
            <a:r>
              <a:rPr lang="ru-RU" sz="3600" dirty="0"/>
              <a:t> </a:t>
            </a:r>
            <a:r>
              <a:rPr lang="ru-RU" sz="3600" dirty="0" err="1"/>
              <a:t>турар</a:t>
            </a:r>
            <a:r>
              <a:rPr lang="ru-RU" sz="3600" dirty="0"/>
              <a:t>. </a:t>
            </a:r>
            <a:r>
              <a:rPr lang="ru-RU" sz="3600" dirty="0" err="1"/>
              <a:t>Сөске хамааржыр</a:t>
            </a:r>
            <a:r>
              <a:rPr lang="ru-RU" sz="3600" dirty="0"/>
              <a:t> утка </a:t>
            </a:r>
            <a:r>
              <a:rPr lang="ru-RU" sz="3600" dirty="0" err="1"/>
              <a:t>тускай</a:t>
            </a:r>
            <a:r>
              <a:rPr lang="ru-RU" sz="3600" dirty="0"/>
              <a:t> </a:t>
            </a:r>
            <a:r>
              <a:rPr lang="ru-RU" sz="3600" dirty="0" err="1"/>
              <a:t>кожумактың дузазы-биле</a:t>
            </a:r>
            <a:r>
              <a:rPr lang="ru-RU" sz="3600" dirty="0"/>
              <a:t> </a:t>
            </a:r>
            <a:r>
              <a:rPr lang="ru-RU" sz="3600" dirty="0" err="1"/>
              <a:t>тыптыр</a:t>
            </a:r>
            <a:r>
              <a:rPr lang="ru-RU" sz="3600" dirty="0"/>
              <a:t>. </a:t>
            </a:r>
            <a:r>
              <a:rPr lang="ru-RU" sz="3600" dirty="0" err="1"/>
              <a:t>Хамаарылга</a:t>
            </a:r>
            <a:r>
              <a:rPr lang="ru-RU" sz="3600" dirty="0"/>
              <a:t> </a:t>
            </a:r>
            <a:r>
              <a:rPr lang="ru-RU" sz="3600" dirty="0" err="1" smtClean="0"/>
              <a:t>хевири</a:t>
            </a:r>
            <a:r>
              <a:rPr lang="ru-RU" sz="3600" dirty="0" smtClean="0"/>
              <a:t> </a:t>
            </a:r>
            <a:r>
              <a:rPr lang="ru-RU" sz="3600" dirty="0" err="1" smtClean="0"/>
              <a:t>хамаарыштырарының </a:t>
            </a:r>
            <a:r>
              <a:rPr lang="ru-RU" sz="3600" dirty="0" err="1"/>
              <a:t>падежи-биле</a:t>
            </a:r>
            <a:r>
              <a:rPr lang="ru-RU" sz="3600" dirty="0"/>
              <a:t> </a:t>
            </a:r>
            <a:r>
              <a:rPr lang="ru-RU" sz="3600" dirty="0" err="1"/>
              <a:t>холбашкан</a:t>
            </a:r>
            <a:r>
              <a:rPr lang="ru-RU" sz="3600" dirty="0"/>
              <a:t>: </a:t>
            </a:r>
            <a:r>
              <a:rPr lang="ru-RU" sz="3600" i="1" dirty="0" err="1"/>
              <a:t>мээң эжим</a:t>
            </a:r>
            <a:r>
              <a:rPr lang="ru-RU" sz="3600" i="1" dirty="0"/>
              <a:t>, </a:t>
            </a:r>
            <a:r>
              <a:rPr lang="ru-RU" sz="3600" i="1" dirty="0" err="1"/>
              <a:t>сээң эжиң, тракторнуң щимээни</a:t>
            </a:r>
            <a:r>
              <a:rPr lang="ru-RU" sz="3600" i="1" dirty="0"/>
              <a:t>, </a:t>
            </a:r>
            <a:r>
              <a:rPr lang="ru-RU" sz="3600" i="1" dirty="0" err="1"/>
              <a:t>хөлдүң эрии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59602">
                <a:tc gridSpan="5">
                  <a:txBody>
                    <a:bodyPr/>
                    <a:lstStyle/>
                    <a:p>
                      <a:r>
                        <a:rPr lang="ru-RU" sz="1600" dirty="0" err="1"/>
                        <a:t>Хамаарылга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кожумааның хевирлери</a:t>
                      </a:r>
                      <a:r>
                        <a:rPr lang="ru-RU" sz="1600" dirty="0"/>
                        <a:t>.</a:t>
                      </a:r>
                    </a:p>
                  </a:txBody>
                  <a:tcPr marL="43234" marR="43234" marT="21617" marB="21617" anchor="ctr"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637"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Арын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/>
                        <a:t>Сан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Чаңгыстың </a:t>
                      </a:r>
                      <a:r>
                        <a:rPr lang="ru-RU" sz="1600" dirty="0"/>
                        <a:t>саны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Хөйнүң </a:t>
                      </a:r>
                      <a:r>
                        <a:rPr lang="ru-RU" sz="1600" dirty="0"/>
                        <a:t>саны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9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дөс ажык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үнге төнгенде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дөс ажык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эвес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үнге төнгенде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дөс ажык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үнге төнгенде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/>
                        <a:t>дөс ажык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эвес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үнге төнгенде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</a:tr>
              <a:tr h="1705018">
                <a:tc>
                  <a:txBody>
                    <a:bodyPr/>
                    <a:lstStyle/>
                    <a:p>
                      <a:pPr algn="ctr"/>
                      <a:r>
                        <a:rPr lang="ru-RU" sz="1600"/>
                        <a:t>1-ги арын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-м:</a:t>
                      </a:r>
                      <a:br>
                        <a:rPr lang="ru-RU" sz="1600"/>
                      </a:br>
                      <a:r>
                        <a:rPr lang="ru-RU" sz="1600"/>
                        <a:t>шивим хадым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-ым / -им, -ум / -үм:</a:t>
                      </a:r>
                      <a:br>
                        <a:rPr lang="ru-RU" sz="1600"/>
                      </a:br>
                      <a:r>
                        <a:rPr lang="ru-RU" sz="1600"/>
                        <a:t>шедим хадыңым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-выс / -вис, -вус / -вүс:</a:t>
                      </a:r>
                      <a:br>
                        <a:rPr lang="ru-RU" sz="1600"/>
                      </a:br>
                      <a:r>
                        <a:rPr lang="ru-RU" sz="1600"/>
                        <a:t>шививис хадыңывыс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ывыс</a:t>
                      </a:r>
                      <a:r>
                        <a:rPr lang="ru-RU" sz="1600" dirty="0"/>
                        <a:t> / -</a:t>
                      </a:r>
                      <a:r>
                        <a:rPr lang="ru-RU" sz="1600" dirty="0" err="1"/>
                        <a:t>ивис</a:t>
                      </a:r>
                      <a:r>
                        <a:rPr lang="ru-RU" sz="1600" dirty="0"/>
                        <a:t>, -</a:t>
                      </a:r>
                      <a:r>
                        <a:rPr lang="ru-RU" sz="1600" dirty="0" err="1"/>
                        <a:t>увус</a:t>
                      </a:r>
                      <a:r>
                        <a:rPr lang="ru-RU" sz="1600" dirty="0"/>
                        <a:t> / </a:t>
                      </a:r>
                      <a:r>
                        <a:rPr lang="ru-RU" sz="1600" dirty="0" err="1"/>
                        <a:t>-үвүс:</a:t>
                      </a:r>
                      <a:r>
                        <a:rPr lang="ru-RU" sz="1600" dirty="0"/>
                        <a:t/>
                      </a:r>
                      <a:br>
                        <a:rPr lang="ru-RU" sz="1600" dirty="0"/>
                      </a:br>
                      <a:r>
                        <a:rPr lang="ru-RU" sz="1600" dirty="0" err="1"/>
                        <a:t>шедивис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хадыңывыс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1705018">
                <a:tc>
                  <a:txBody>
                    <a:bodyPr/>
                    <a:lstStyle/>
                    <a:p>
                      <a:pPr algn="ctr"/>
                      <a:r>
                        <a:rPr lang="ru-RU" sz="1600"/>
                        <a:t>2-ги арын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-ң:</a:t>
                      </a:r>
                      <a:br>
                        <a:rPr lang="ru-RU" sz="1600"/>
                      </a:br>
                      <a:r>
                        <a:rPr lang="ru-RU" sz="1600"/>
                        <a:t>шивиң хадың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-ың / -иң, -уң / -үң:</a:t>
                      </a:r>
                      <a:br>
                        <a:rPr lang="ru-RU" sz="1600"/>
                      </a:br>
                      <a:r>
                        <a:rPr lang="ru-RU" sz="1600"/>
                        <a:t>шедиң хадыңың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-ңар / -ңер:</a:t>
                      </a:r>
                      <a:br>
                        <a:rPr lang="ru-RU" sz="1600"/>
                      </a:br>
                      <a:r>
                        <a:rPr lang="ru-RU" sz="1600"/>
                        <a:t>шивиңер хадыңар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-ыңар </a:t>
                      </a:r>
                      <a:r>
                        <a:rPr lang="ru-RU" sz="1600" dirty="0"/>
                        <a:t>/ </a:t>
                      </a:r>
                      <a:r>
                        <a:rPr lang="ru-RU" sz="1600" dirty="0" err="1"/>
                        <a:t>-иңер, -уңар </a:t>
                      </a:r>
                      <a:r>
                        <a:rPr lang="ru-RU" sz="1600" dirty="0"/>
                        <a:t>/ </a:t>
                      </a:r>
                      <a:r>
                        <a:rPr lang="ru-RU" sz="1600" dirty="0" err="1"/>
                        <a:t>-үңер:</a:t>
                      </a:r>
                      <a:r>
                        <a:rPr lang="ru-RU" sz="1600" dirty="0"/>
                        <a:t/>
                      </a:r>
                      <a:br>
                        <a:rPr lang="ru-RU" sz="1600" dirty="0"/>
                      </a:br>
                      <a:r>
                        <a:rPr lang="ru-RU" sz="1600" dirty="0" err="1"/>
                        <a:t>шедиңер хадыңыңар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1375693">
                <a:tc>
                  <a:txBody>
                    <a:bodyPr/>
                    <a:lstStyle/>
                    <a:p>
                      <a:pPr algn="ctr"/>
                      <a:r>
                        <a:rPr lang="ru-RU" sz="1600"/>
                        <a:t>3-кү арын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-зы / -зи, -зу / -зү:</a:t>
                      </a:r>
                      <a:br>
                        <a:rPr lang="ru-RU" sz="1600"/>
                      </a:br>
                      <a:r>
                        <a:rPr lang="ru-RU" sz="1600"/>
                        <a:t>шивизи хадызы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-ы / -и, -у / -ү:</a:t>
                      </a:r>
                      <a:br>
                        <a:rPr lang="ru-RU" sz="1600"/>
                      </a:br>
                      <a:r>
                        <a:rPr lang="ru-RU" sz="1600"/>
                        <a:t>шеди хадыңы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/>
                        <a:t>-зы / -зи, -зу / -зү:</a:t>
                      </a:r>
                      <a:br>
                        <a:rPr lang="ru-RU" sz="1600"/>
                      </a:br>
                      <a:r>
                        <a:rPr lang="ru-RU" sz="1600"/>
                        <a:t>шивизи хадызы</a:t>
                      </a:r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-</a:t>
                      </a:r>
                      <a:r>
                        <a:rPr lang="ru-RU" sz="1600" dirty="0" err="1"/>
                        <a:t>ы</a:t>
                      </a:r>
                      <a:r>
                        <a:rPr lang="ru-RU" sz="1600" dirty="0"/>
                        <a:t> / -и, -у / </a:t>
                      </a:r>
                      <a:r>
                        <a:rPr lang="ru-RU" sz="1600" dirty="0" err="1"/>
                        <a:t>-ү</a:t>
                      </a:r>
                      <a:r>
                        <a:rPr lang="ru-RU" sz="1600" dirty="0"/>
                        <a:t>:</a:t>
                      </a:r>
                      <a:br>
                        <a:rPr lang="ru-RU" sz="1600" dirty="0"/>
                      </a:br>
                      <a:r>
                        <a:rPr lang="ru-RU" sz="1600" dirty="0" err="1"/>
                        <a:t>шеди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хадыңы</a:t>
                      </a:r>
                      <a:endParaRPr lang="ru-RU" sz="1600" dirty="0"/>
                    </a:p>
                  </a:txBody>
                  <a:tcPr marL="43234" marR="43234" marT="21617" marB="21617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800" dirty="0" err="1" smtClean="0">
                <a:solidFill>
                  <a:srgbClr val="C00000"/>
                </a:solidFill>
              </a:rPr>
              <a:t>Ниити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>
                <a:solidFill>
                  <a:srgbClr val="C00000"/>
                </a:solidFill>
              </a:rPr>
              <a:t>уткаларындан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 err="1">
                <a:solidFill>
                  <a:srgbClr val="C00000"/>
                </a:solidFill>
              </a:rPr>
              <a:t>аңгыда, хамаарылга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 err="1">
                <a:solidFill>
                  <a:srgbClr val="C00000"/>
                </a:solidFill>
              </a:rPr>
              <a:t>кожумактары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 err="1">
                <a:solidFill>
                  <a:srgbClr val="C00000"/>
                </a:solidFill>
              </a:rPr>
              <a:t>тускай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 err="1">
                <a:solidFill>
                  <a:srgbClr val="C00000"/>
                </a:solidFill>
              </a:rPr>
              <a:t>уткаларлыг</a:t>
            </a:r>
            <a:r>
              <a:rPr lang="ru-RU" sz="2800" dirty="0"/>
              <a:t>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1) </a:t>
            </a:r>
            <a:r>
              <a:rPr lang="ru-RU" sz="2800" dirty="0" err="1"/>
              <a:t>бир</a:t>
            </a:r>
            <a:r>
              <a:rPr lang="ru-RU" sz="2800" dirty="0"/>
              <a:t> </a:t>
            </a:r>
            <a:r>
              <a:rPr lang="ru-RU" sz="2800" dirty="0" err="1"/>
              <a:t>чүвениң кижиге</a:t>
            </a:r>
            <a:r>
              <a:rPr lang="ru-RU" sz="2800" dirty="0"/>
              <a:t> </a:t>
            </a:r>
            <a:r>
              <a:rPr lang="ru-RU" sz="2800" dirty="0" err="1"/>
              <a:t>эди</a:t>
            </a:r>
            <a:r>
              <a:rPr lang="ru-RU" sz="2800" dirty="0"/>
              <a:t> </a:t>
            </a:r>
            <a:r>
              <a:rPr lang="ru-RU" sz="2800" dirty="0" err="1"/>
              <a:t>болурун</a:t>
            </a:r>
            <a:r>
              <a:rPr lang="ru-RU" sz="2800" dirty="0"/>
              <a:t> </a:t>
            </a:r>
            <a:r>
              <a:rPr lang="ru-RU" sz="2800" dirty="0" err="1"/>
              <a:t>илередир</a:t>
            </a:r>
            <a:r>
              <a:rPr lang="ru-RU" sz="2800" dirty="0"/>
              <a:t>: </a:t>
            </a:r>
            <a:r>
              <a:rPr lang="ru-RU" sz="2800" dirty="0" err="1"/>
              <a:t>номум</a:t>
            </a:r>
            <a:r>
              <a:rPr lang="ru-RU" sz="2800" dirty="0"/>
              <a:t>, </a:t>
            </a:r>
            <a:r>
              <a:rPr lang="ru-RU" sz="2800" i="1" dirty="0" err="1"/>
              <a:t>бөргүм</a:t>
            </a:r>
            <a:r>
              <a:rPr lang="ru-RU" sz="2800" i="1" dirty="0"/>
              <a:t>, </a:t>
            </a:r>
            <a:r>
              <a:rPr lang="ru-RU" sz="2800" i="1" dirty="0" err="1"/>
              <a:t>хүүрээң</a:t>
            </a:r>
            <a:r>
              <a:rPr lang="ru-RU" sz="2800" i="1" dirty="0"/>
              <a:t>, </a:t>
            </a:r>
            <a:r>
              <a:rPr lang="ru-RU" sz="2800" i="1" dirty="0" err="1"/>
              <a:t>тонуң</a:t>
            </a:r>
            <a:r>
              <a:rPr lang="ru-RU" sz="2800" dirty="0"/>
              <a:t>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2) </a:t>
            </a:r>
            <a:r>
              <a:rPr lang="ru-RU" sz="2800" dirty="0" err="1"/>
              <a:t>кижиниң өске кижээ</a:t>
            </a:r>
            <a:r>
              <a:rPr lang="ru-RU" sz="2800" dirty="0"/>
              <a:t> </a:t>
            </a:r>
            <a:r>
              <a:rPr lang="ru-RU" sz="2800" dirty="0" err="1"/>
              <a:t>төрел хамаарылгазын</a:t>
            </a:r>
            <a:r>
              <a:rPr lang="ru-RU" sz="2800" dirty="0"/>
              <a:t> </a:t>
            </a:r>
            <a:r>
              <a:rPr lang="ru-RU" sz="2800" dirty="0" err="1"/>
              <a:t>көргүзер</a:t>
            </a:r>
            <a:r>
              <a:rPr lang="ru-RU" sz="2800" dirty="0"/>
              <a:t>: </a:t>
            </a:r>
            <a:r>
              <a:rPr lang="ru-RU" sz="2800" i="1" dirty="0" err="1"/>
              <a:t>аваңар</a:t>
            </a:r>
            <a:r>
              <a:rPr lang="ru-RU" sz="2800" i="1" dirty="0"/>
              <a:t>, </a:t>
            </a:r>
            <a:r>
              <a:rPr lang="ru-RU" sz="2800" i="1" dirty="0" err="1"/>
              <a:t>дуңмавыс</a:t>
            </a:r>
            <a:r>
              <a:rPr lang="ru-RU" sz="2800" i="1" dirty="0"/>
              <a:t>, </a:t>
            </a:r>
            <a:r>
              <a:rPr lang="ru-RU" sz="2800" i="1" dirty="0" err="1"/>
              <a:t>эштери</a:t>
            </a:r>
            <a:r>
              <a:rPr lang="ru-RU" sz="2800" i="1" dirty="0"/>
              <a:t>, </a:t>
            </a:r>
            <a:r>
              <a:rPr lang="ru-RU" sz="2800" i="1" dirty="0" err="1"/>
              <a:t>уруум</a:t>
            </a:r>
            <a:r>
              <a:rPr lang="ru-RU" sz="2800" dirty="0"/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3) </a:t>
            </a:r>
            <a:r>
              <a:rPr lang="ru-RU" sz="2800" dirty="0" err="1"/>
              <a:t>бир</a:t>
            </a:r>
            <a:r>
              <a:rPr lang="ru-RU" sz="2800" dirty="0"/>
              <a:t> </a:t>
            </a:r>
            <a:r>
              <a:rPr lang="ru-RU" sz="2800" dirty="0" err="1"/>
              <a:t>чүвениң өске чүвеге кезээ</a:t>
            </a:r>
            <a:r>
              <a:rPr lang="ru-RU" sz="2800" dirty="0"/>
              <a:t> </a:t>
            </a:r>
            <a:r>
              <a:rPr lang="ru-RU" sz="2800" dirty="0" err="1"/>
              <a:t>болурун</a:t>
            </a:r>
            <a:r>
              <a:rPr lang="ru-RU" sz="2800" dirty="0"/>
              <a:t> </a:t>
            </a:r>
            <a:r>
              <a:rPr lang="ru-RU" sz="2800" dirty="0" err="1"/>
              <a:t>көргүзер</a:t>
            </a:r>
            <a:r>
              <a:rPr lang="ru-RU" sz="2800" dirty="0"/>
              <a:t>: </a:t>
            </a:r>
            <a:r>
              <a:rPr lang="ru-RU" sz="2800" i="1" dirty="0" err="1"/>
              <a:t>холум</a:t>
            </a:r>
            <a:r>
              <a:rPr lang="ru-RU" sz="2800" i="1" dirty="0"/>
              <a:t>, </a:t>
            </a:r>
            <a:r>
              <a:rPr lang="ru-RU" sz="2800" i="1" dirty="0" err="1"/>
              <a:t>будуу</a:t>
            </a:r>
            <a:r>
              <a:rPr lang="ru-RU" sz="2800" i="1" dirty="0"/>
              <a:t>, </a:t>
            </a:r>
            <a:r>
              <a:rPr lang="ru-RU" sz="2800" i="1" dirty="0" err="1"/>
              <a:t>бузундузу</a:t>
            </a:r>
            <a:r>
              <a:rPr lang="ru-RU" sz="2800" i="1" dirty="0"/>
              <a:t>, </a:t>
            </a:r>
            <a:r>
              <a:rPr lang="ru-RU" sz="2800" i="1" dirty="0" err="1"/>
              <a:t>эжии</a:t>
            </a:r>
            <a:r>
              <a:rPr lang="ru-RU" sz="2800" dirty="0"/>
              <a:t>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4) </a:t>
            </a:r>
            <a:r>
              <a:rPr lang="ru-RU" sz="2800" dirty="0" err="1"/>
              <a:t>бир</a:t>
            </a:r>
            <a:r>
              <a:rPr lang="ru-RU" sz="2800" dirty="0"/>
              <a:t> </a:t>
            </a:r>
            <a:r>
              <a:rPr lang="ru-RU" sz="2800" dirty="0" err="1"/>
              <a:t>чүвениң өске чүведе барын</a:t>
            </a:r>
            <a:r>
              <a:rPr lang="ru-RU" sz="2800" dirty="0"/>
              <a:t> </a:t>
            </a:r>
            <a:r>
              <a:rPr lang="ru-RU" sz="2800" dirty="0" err="1"/>
              <a:t>көргүзер</a:t>
            </a:r>
            <a:r>
              <a:rPr lang="ru-RU" sz="2800" dirty="0"/>
              <a:t>: </a:t>
            </a:r>
            <a:r>
              <a:rPr lang="ru-RU" sz="2800" i="1" dirty="0" err="1"/>
              <a:t>балыы</a:t>
            </a:r>
            <a:r>
              <a:rPr lang="ru-RU" sz="2800" i="1" dirty="0"/>
              <a:t>, </a:t>
            </a:r>
            <a:r>
              <a:rPr lang="ru-RU" sz="2800" i="1" dirty="0" err="1"/>
              <a:t>дииңнээри</a:t>
            </a:r>
            <a:r>
              <a:rPr lang="ru-RU" sz="2800" i="1" dirty="0"/>
              <a:t>, </a:t>
            </a:r>
            <a:r>
              <a:rPr lang="ru-RU" sz="2800" i="1" dirty="0" err="1"/>
              <a:t>ыяш-дажы</a:t>
            </a:r>
            <a:r>
              <a:rPr lang="ru-RU" sz="2800" i="1" dirty="0"/>
              <a:t>, </a:t>
            </a:r>
            <a:r>
              <a:rPr lang="ru-RU" sz="2800" i="1" dirty="0" err="1"/>
              <a:t>сургуулдары</a:t>
            </a:r>
            <a:r>
              <a:rPr lang="ru-RU" sz="2800" dirty="0"/>
              <a:t>;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5) </a:t>
            </a:r>
            <a:r>
              <a:rPr lang="ru-RU" sz="2800" dirty="0" err="1"/>
              <a:t>чүвениң шынарын</a:t>
            </a:r>
            <a:r>
              <a:rPr lang="ru-RU" sz="2800" dirty="0"/>
              <a:t>, </a:t>
            </a:r>
            <a:r>
              <a:rPr lang="ru-RU" sz="2800" dirty="0" err="1" smtClean="0"/>
              <a:t>хемчээлин</a:t>
            </a:r>
            <a:r>
              <a:rPr lang="ru-RU" sz="2800" dirty="0" smtClean="0"/>
              <a:t> </a:t>
            </a:r>
            <a:r>
              <a:rPr lang="ru-RU" sz="2800" dirty="0" err="1"/>
              <a:t>көргүзер</a:t>
            </a:r>
            <a:r>
              <a:rPr lang="ru-RU" sz="2800" dirty="0"/>
              <a:t>: </a:t>
            </a:r>
            <a:r>
              <a:rPr lang="ru-RU" sz="2800" i="1" dirty="0" err="1"/>
              <a:t>быжыы</a:t>
            </a:r>
            <a:r>
              <a:rPr lang="ru-RU" sz="2800" i="1" dirty="0"/>
              <a:t>, </a:t>
            </a:r>
            <a:r>
              <a:rPr lang="ru-RU" sz="2800" i="1" dirty="0" err="1"/>
              <a:t>бедии</a:t>
            </a:r>
            <a:r>
              <a:rPr lang="ru-RU" sz="2800" i="1" dirty="0"/>
              <a:t>, </a:t>
            </a:r>
            <a:r>
              <a:rPr lang="ru-RU" sz="2800" i="1" dirty="0" err="1"/>
              <a:t>хөөрээчели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8204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Дорала</a:t>
            </a:r>
            <a:r>
              <a:rPr lang="ru-RU" sz="3200" dirty="0"/>
              <a:t> </a:t>
            </a:r>
            <a:r>
              <a:rPr lang="ru-RU" sz="3200" dirty="0" err="1">
                <a:solidFill>
                  <a:srgbClr val="C00000"/>
                </a:solidFill>
              </a:rPr>
              <a:t>мээңии</a:t>
            </a:r>
            <a:r>
              <a:rPr lang="ru-RU" sz="3200" dirty="0" err="1"/>
              <a:t>, Сарала</a:t>
            </a:r>
            <a:r>
              <a:rPr lang="ru-RU" sz="3200" dirty="0"/>
              <a:t> </a:t>
            </a:r>
            <a:r>
              <a:rPr lang="ru-RU" sz="3200" dirty="0" err="1">
                <a:solidFill>
                  <a:srgbClr val="C00000"/>
                </a:solidFill>
              </a:rPr>
              <a:t>сээңии болгай</a:t>
            </a:r>
            <a:r>
              <a:rPr lang="ru-RU" sz="3200" dirty="0"/>
              <a:t>.</a:t>
            </a:r>
            <a:br>
              <a:rPr lang="ru-RU" sz="3200" dirty="0"/>
            </a:br>
            <a:r>
              <a:rPr lang="ru-RU" sz="3200" dirty="0" err="1"/>
              <a:t>Дуу</a:t>
            </a:r>
            <a:r>
              <a:rPr lang="ru-RU" sz="3200" dirty="0"/>
              <a:t> </a:t>
            </a:r>
            <a:r>
              <a:rPr lang="ru-RU" sz="3200" dirty="0" err="1"/>
              <a:t>көстүп чыдар</a:t>
            </a:r>
            <a:r>
              <a:rPr lang="ru-RU" sz="3200" dirty="0"/>
              <a:t> </a:t>
            </a:r>
            <a:r>
              <a:rPr lang="ru-RU" sz="3200" dirty="0" err="1"/>
              <a:t>суур</a:t>
            </a:r>
            <a:r>
              <a:rPr lang="ru-RU" sz="3200" dirty="0"/>
              <a:t> </a:t>
            </a:r>
            <a:r>
              <a:rPr lang="ru-RU" sz="3200" dirty="0" err="1">
                <a:solidFill>
                  <a:srgbClr val="C00000"/>
                </a:solidFill>
              </a:rPr>
              <a:t>бистии</a:t>
            </a:r>
            <a:r>
              <a:rPr lang="ru-RU" sz="3200" dirty="0">
                <a:solidFill>
                  <a:srgbClr val="C00000"/>
                </a:solidFill>
              </a:rPr>
              <a:t>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err="1"/>
              <a:t>Бо</a:t>
            </a:r>
            <a:r>
              <a:rPr lang="ru-RU" sz="3200" dirty="0"/>
              <a:t> </a:t>
            </a:r>
            <a:r>
              <a:rPr lang="ru-RU" sz="3200" dirty="0" err="1"/>
              <a:t>дилиндек</a:t>
            </a:r>
            <a:r>
              <a:rPr lang="ru-RU" sz="3200" dirty="0"/>
              <a:t> </a:t>
            </a:r>
            <a:r>
              <a:rPr lang="ru-RU" sz="3200" dirty="0" err="1"/>
              <a:t>тараалар</a:t>
            </a:r>
            <a:r>
              <a:rPr lang="ru-RU" sz="3200" dirty="0"/>
              <a:t> «</a:t>
            </a:r>
            <a:r>
              <a:rPr lang="ru-RU" sz="3200" dirty="0" err="1">
                <a:solidFill>
                  <a:srgbClr val="C00000"/>
                </a:solidFill>
              </a:rPr>
              <a:t>Тиилелгении-дир</a:t>
            </a:r>
            <a:r>
              <a:rPr lang="ru-RU" sz="3200" dirty="0">
                <a:solidFill>
                  <a:srgbClr val="C00000"/>
                </a:solidFill>
              </a:rPr>
              <a:t>».</a:t>
            </a:r>
          </a:p>
          <a:p>
            <a:r>
              <a:rPr lang="ru-RU" sz="3200" dirty="0" err="1"/>
              <a:t>Деңнеңер: Дорала</a:t>
            </a:r>
            <a:r>
              <a:rPr lang="ru-RU" sz="3200" dirty="0"/>
              <a:t> </a:t>
            </a:r>
            <a:r>
              <a:rPr lang="ru-RU" sz="3200" dirty="0" err="1"/>
              <a:t>мэңии </a:t>
            </a:r>
            <a:r>
              <a:rPr lang="ru-RU" sz="3200" dirty="0"/>
              <a:t>– </a:t>
            </a:r>
            <a:r>
              <a:rPr lang="ru-RU" sz="3200" dirty="0" err="1"/>
              <a:t>мээң Доралам</a:t>
            </a:r>
            <a:r>
              <a:rPr lang="ru-RU" sz="3200" dirty="0"/>
              <a:t>, </a:t>
            </a:r>
            <a:r>
              <a:rPr lang="ru-RU" sz="3200" dirty="0" err="1"/>
              <a:t>суур</a:t>
            </a:r>
            <a:r>
              <a:rPr lang="ru-RU" sz="3200" dirty="0"/>
              <a:t> </a:t>
            </a:r>
            <a:r>
              <a:rPr lang="ru-RU" sz="3200" dirty="0" err="1"/>
              <a:t>бистии</a:t>
            </a:r>
            <a:r>
              <a:rPr lang="ru-RU" sz="3200" dirty="0"/>
              <a:t> – </a:t>
            </a:r>
            <a:r>
              <a:rPr lang="ru-RU" sz="3200" dirty="0" err="1"/>
              <a:t>бистиң суур</a:t>
            </a:r>
            <a:r>
              <a:rPr lang="ru-RU" sz="3200" dirty="0"/>
              <a:t>(</a:t>
            </a:r>
            <a:r>
              <a:rPr lang="ru-RU" sz="3200" dirty="0" err="1"/>
              <a:t>увус</a:t>
            </a:r>
            <a:r>
              <a:rPr lang="ru-RU" sz="3200" dirty="0"/>
              <a:t>), </a:t>
            </a:r>
            <a:r>
              <a:rPr lang="ru-RU" sz="3200" dirty="0" err="1"/>
              <a:t>тараалар</a:t>
            </a:r>
            <a:r>
              <a:rPr lang="ru-RU" sz="3200" dirty="0"/>
              <a:t> «</a:t>
            </a:r>
            <a:r>
              <a:rPr lang="ru-RU" sz="3200" dirty="0" err="1"/>
              <a:t>Тиилелгении</a:t>
            </a:r>
            <a:r>
              <a:rPr lang="ru-RU" sz="3200" dirty="0"/>
              <a:t>» – </a:t>
            </a:r>
            <a:r>
              <a:rPr lang="ru-RU" sz="3200" dirty="0" err="1"/>
              <a:t>«Тиилелгениң» тараалары</a:t>
            </a:r>
            <a:r>
              <a:rPr lang="ru-RU" sz="3200" dirty="0"/>
              <a:t>, </a:t>
            </a:r>
            <a:r>
              <a:rPr lang="ru-RU" sz="3200" dirty="0" err="1"/>
              <a:t>өскээр чугаалаарга</a:t>
            </a:r>
            <a:r>
              <a:rPr lang="ru-RU" sz="3200" dirty="0"/>
              <a:t>, </a:t>
            </a:r>
            <a:r>
              <a:rPr lang="ru-RU" sz="3200" dirty="0" err="1"/>
              <a:t>деңнеп көргүскен каттыжыышкыннарның утказы</a:t>
            </a:r>
            <a:r>
              <a:rPr lang="ru-RU" sz="3200" dirty="0"/>
              <a:t> </a:t>
            </a:r>
            <a:r>
              <a:rPr lang="ru-RU" sz="3200" dirty="0" err="1"/>
              <a:t>дөмей: чүвелерниң хамаарылгазын</a:t>
            </a:r>
            <a:r>
              <a:rPr lang="ru-RU" sz="3200" dirty="0"/>
              <a:t> </a:t>
            </a:r>
            <a:r>
              <a:rPr lang="ru-RU" sz="3200" dirty="0" err="1"/>
              <a:t>көргүзер.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90827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4000" dirty="0" smtClean="0"/>
              <a:t>                     Онаалга</a:t>
            </a:r>
          </a:p>
          <a:p>
            <a:r>
              <a:rPr lang="tt-RU" sz="4000" dirty="0" smtClean="0"/>
              <a:t>Параграф 39</a:t>
            </a:r>
          </a:p>
          <a:p>
            <a:r>
              <a:rPr lang="tt-RU" sz="4000" dirty="0" smtClean="0"/>
              <a:t>Мергежилге 263,265</a:t>
            </a:r>
          </a:p>
          <a:p>
            <a:r>
              <a:rPr lang="tt-RU" sz="4000" dirty="0" smtClean="0"/>
              <a:t>Дүрүм өөренир, арын 135</a:t>
            </a:r>
            <a:endParaRPr lang="ru-RU" sz="4000" dirty="0"/>
          </a:p>
        </p:txBody>
      </p:sp>
      <p:pic>
        <p:nvPicPr>
          <p:cNvPr id="40962" name="Picture 2" descr="https://im0-tub-ru.yandex.net/i?id=e1c648453b9925ad49c6682d46cb13f4-l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284984"/>
            <a:ext cx="4598177" cy="3212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</TotalTime>
  <Words>224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Тыва дыл  5 класс Чүве аттарының хамаарылга хевири болгаш ооң кожумактары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дыл  5 класс Чүве аттарының хамаарылга хевири болгаш ооң кожумактары</dc:title>
  <dc:creator>tyva_school_96</dc:creator>
  <cp:lastModifiedBy>tyva_school_96</cp:lastModifiedBy>
  <cp:revision>2</cp:revision>
  <dcterms:created xsi:type="dcterms:W3CDTF">2022-02-03T05:45:34Z</dcterms:created>
  <dcterms:modified xsi:type="dcterms:W3CDTF">2022-02-03T06:07:23Z</dcterms:modified>
</cp:coreProperties>
</file>