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2" r:id="rId4"/>
    <p:sldId id="257" r:id="rId5"/>
    <p:sldId id="266" r:id="rId6"/>
    <p:sldId id="261" r:id="rId7"/>
    <p:sldId id="258" r:id="rId8"/>
    <p:sldId id="267" r:id="rId9"/>
    <p:sldId id="259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76" autoAdjust="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34585-E548-4747-A6C7-E2849719594A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3CF51-40A5-46C6-A65B-28960FD1E63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DB391-C583-49E8-AC79-2010A0B56101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B99A0-FB92-4847-AAA3-11E6295B505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B99A0-FB92-4847-AAA3-11E6295B5054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B99A0-FB92-4847-AAA3-11E6295B5054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20.02.2017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42976" y="148471"/>
            <a:ext cx="7286676" cy="67095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600" dirty="0" smtClean="0"/>
              <a:t> </a:t>
            </a:r>
          </a:p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Орус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моол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түрк болгаш</a:t>
            </a:r>
            <a:endParaRPr lang="ru-RU" sz="36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Оон-даа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өске дылдар-биле</a:t>
            </a:r>
            <a:endParaRPr lang="ru-RU" sz="36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Төрелдежип, хөгжүп орар</a:t>
            </a:r>
            <a:endParaRPr lang="ru-RU" sz="36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Төрээн дылым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дылым</a:t>
            </a:r>
            <a:endParaRPr lang="ru-RU" sz="36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Чонум-биле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черим-биле</a:t>
            </a:r>
            <a:endParaRPr lang="ru-RU" sz="36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Чолукшужар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ыдык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дылым</a:t>
            </a:r>
            <a:endParaRPr lang="ru-RU" sz="36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Бодалымны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дүжүмнү-даа</a:t>
            </a:r>
            <a:endParaRPr lang="ru-RU" sz="36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Бодарадыр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тыва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дылым</a:t>
            </a:r>
            <a:endParaRPr lang="ru-RU" sz="36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b="1" i="1" dirty="0" smtClean="0">
              <a:solidFill>
                <a:srgbClr val="0070C0"/>
              </a:solidFill>
            </a:endParaRPr>
          </a:p>
          <a:p>
            <a:pPr algn="r"/>
            <a:r>
              <a:rPr lang="ru-RU" sz="2000" b="1" i="1" dirty="0" smtClean="0">
                <a:solidFill>
                  <a:srgbClr val="0070C0"/>
                </a:solidFill>
              </a:rPr>
              <a:t>«</a:t>
            </a:r>
            <a:r>
              <a:rPr lang="ru-RU" sz="2000" b="1" i="1" dirty="0" smtClean="0">
                <a:solidFill>
                  <a:srgbClr val="0070C0"/>
                </a:solidFill>
              </a:rPr>
              <a:t>Тывызыксыг</a:t>
            </a:r>
            <a:r>
              <a:rPr lang="ru-RU" sz="2000" b="1" i="1" dirty="0" smtClean="0">
                <a:solidFill>
                  <a:srgbClr val="0070C0"/>
                </a:solidFill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</a:rPr>
              <a:t>тыва</a:t>
            </a:r>
            <a:r>
              <a:rPr lang="ru-RU" sz="2000" b="1" i="1" dirty="0" smtClean="0">
                <a:solidFill>
                  <a:srgbClr val="0070C0"/>
                </a:solidFill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</a:rPr>
              <a:t>дылым</a:t>
            </a:r>
            <a:r>
              <a:rPr lang="ru-RU" sz="2000" b="1" i="1" dirty="0" smtClean="0">
                <a:solidFill>
                  <a:srgbClr val="0070C0"/>
                </a:solidFill>
              </a:rPr>
              <a:t>»               </a:t>
            </a:r>
          </a:p>
          <a:p>
            <a:pPr algn="r"/>
            <a:r>
              <a:rPr lang="ru-RU" sz="2000" b="1" i="1" dirty="0" smtClean="0">
                <a:solidFill>
                  <a:srgbClr val="0070C0"/>
                </a:solidFill>
              </a:rPr>
              <a:t>Чооду</a:t>
            </a:r>
            <a:r>
              <a:rPr lang="ru-RU" sz="2000" b="1" i="1" dirty="0" smtClean="0">
                <a:solidFill>
                  <a:srgbClr val="0070C0"/>
                </a:solidFill>
              </a:rPr>
              <a:t> </a:t>
            </a:r>
            <a:r>
              <a:rPr lang="ru-RU" sz="2000" b="1" i="1" dirty="0" smtClean="0">
                <a:solidFill>
                  <a:srgbClr val="0070C0"/>
                </a:solidFill>
              </a:rPr>
              <a:t>Кара-Күске</a:t>
            </a:r>
            <a:endParaRPr lang="ru-RU" sz="2000" b="1" i="1" dirty="0" smtClean="0">
              <a:solidFill>
                <a:srgbClr val="0070C0"/>
              </a:solidFill>
            </a:endParaRPr>
          </a:p>
          <a:p>
            <a:endParaRPr lang="ru-RU" sz="1600" dirty="0" smtClean="0"/>
          </a:p>
          <a:p>
            <a:pPr algn="ctr"/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1357298"/>
            <a:ext cx="8143932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Шаг чаагай, Шагаа чаагай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азы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Шагаа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тыва чоннуң байырлалы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деп темаларга чүве адының падежтерин киирип тургаш, кыска чогаадыг бижиир.</a:t>
            </a: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Шагаа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дугайында шүлүктер, ырылар, шүлүктер, йөрээлдер чыып бижиир.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Сыын, суг, оът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деп сөстерни падежтерге өскертир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57290" y="357166"/>
            <a:ext cx="621510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Бажыңга онаалга</a:t>
            </a:r>
            <a:endParaRPr lang="ru-RU" sz="44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3357554" y="1000108"/>
            <a:ext cx="5786446" cy="4495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Исследователь – человек, занимающийся научными исследованиями</a:t>
            </a:r>
          </a:p>
          <a:p>
            <a:pPr>
              <a:buNone/>
            </a:pPr>
            <a:endParaRPr lang="ru-RU" sz="3200" b="1" i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Шинчилекчи – эртем-шинчилел ажылын  кылып чоруур кижи</a:t>
            </a:r>
            <a:endParaRPr lang="ru-RU" sz="3200" b="1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1\Desktop\учитель года шкэтап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3000396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8929718" cy="1143000"/>
          </a:xfrm>
        </p:spPr>
        <p:txBody>
          <a:bodyPr>
            <a:noAutofit/>
          </a:bodyPr>
          <a:lstStyle/>
          <a:p>
            <a:pPr algn="ctr"/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Блиц-опрос азы айтырыг-харыы</a:t>
            </a:r>
            <a:endParaRPr lang="ru-RU" sz="4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2357430"/>
          <a:ext cx="8001055" cy="3143272"/>
        </p:xfrm>
        <a:graphic>
          <a:graphicData uri="http://schemas.openxmlformats.org/drawingml/2006/table">
            <a:tbl>
              <a:tblPr/>
              <a:tblGrid>
                <a:gridCol w="1600044"/>
                <a:gridCol w="1600044"/>
                <a:gridCol w="1600044"/>
                <a:gridCol w="1600044"/>
                <a:gridCol w="1600879"/>
              </a:tblGrid>
              <a:tr h="1571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1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 smtClean="0">
                        <a:solidFill>
                          <a:srgbClr val="0070C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280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Чүве аттарының 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падежтери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  <p:sp>
        <p:nvSpPr>
          <p:cNvPr id="9" name="Подзаголовок 2"/>
          <p:cNvSpPr>
            <a:spLocks noGrp="1"/>
          </p:cNvSpPr>
          <p:nvPr>
            <p:ph sz="quarter" idx="1"/>
          </p:nvPr>
        </p:nvSpPr>
        <p:spPr>
          <a:xfrm>
            <a:off x="214282" y="1857364"/>
            <a:ext cx="8715436" cy="33289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Адаарының падежи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кым? чүү? кымнар? чүлер?</a:t>
            </a:r>
          </a:p>
          <a:p>
            <a:pPr lvl="0">
              <a:buNone/>
            </a:pP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Хамаарыштырарының падежи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кымның?чүнүң? кымнарның? чүлерниң?  </a:t>
            </a:r>
          </a:p>
          <a:p>
            <a:pPr lvl="0">
              <a:buNone/>
            </a:pP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Бээриниң падежи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кымга? чүге? кымнарга? чүлерге?</a:t>
            </a:r>
          </a:p>
          <a:p>
            <a:pPr lvl="0">
              <a:buNone/>
              <a:defRPr/>
            </a:pP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Онаарының падежи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кымны? чүнү? кымнарны? чүлерни?</a:t>
            </a:r>
          </a:p>
          <a:p>
            <a:pPr lvl="0">
              <a:buNone/>
            </a:pP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Турарының падежи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кымда? чүде? кымнарда? чүлерде?</a:t>
            </a:r>
          </a:p>
          <a:p>
            <a:pPr lvl="0">
              <a:buNone/>
            </a:pP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Үнериниң падежи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кымдан? чүден? кымнардан? чүлерден?</a:t>
            </a:r>
          </a:p>
          <a:p>
            <a:pPr lvl="0">
              <a:buNone/>
            </a:pPr>
            <a:r>
              <a:rPr lang="ru-RU" sz="2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Углаарының падежи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кымче? чүже? кымнарже? чүлерже?</a:t>
            </a:r>
          </a:p>
          <a:p>
            <a:pPr>
              <a:buNone/>
            </a:pPr>
            <a:endParaRPr lang="ru-RU" sz="2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1142976" y="1428736"/>
            <a:ext cx="7429552" cy="4495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Тыва чуртум</a:t>
            </a:r>
          </a:p>
          <a:p>
            <a:pPr algn="ctr">
              <a:buNone/>
            </a:pPr>
            <a:r>
              <a:rPr lang="ru-RU" sz="4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Бедик-бедик дагларлыг,</a:t>
            </a:r>
          </a:p>
          <a:p>
            <a:pPr algn="ctr">
              <a:buNone/>
            </a:pPr>
            <a:r>
              <a:rPr lang="ru-RU" sz="4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Ак-кɵк хемнерлиг,</a:t>
            </a:r>
          </a:p>
          <a:p>
            <a:pPr algn="ctr">
              <a:buNone/>
            </a:pPr>
            <a:r>
              <a:rPr lang="ru-RU" sz="4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Хɵлбең ногаан аргаларлыг,</a:t>
            </a:r>
          </a:p>
          <a:p>
            <a:pPr algn="ctr">
              <a:buNone/>
            </a:pPr>
            <a:r>
              <a:rPr lang="ru-RU" sz="4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Калбак делгем хову-шɵлдүг</a:t>
            </a:r>
            <a:endParaRPr lang="ru-RU" sz="44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71604" y="285728"/>
            <a:ext cx="63629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Сула шимчээшкин </a:t>
            </a:r>
            <a:endParaRPr lang="ru-RU" sz="4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274638"/>
            <a:ext cx="9001156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Тыва болгаш орус дылдарда п</a:t>
            </a:r>
            <a:r>
              <a:rPr kumimoji="0" lang="ru-RU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адежтер</a:t>
            </a:r>
            <a:endParaRPr kumimoji="0" lang="ru-RU" sz="4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214282" y="2000240"/>
            <a:ext cx="4324352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Адаарының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Хамаарыштырарының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Бээриниң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Онаарының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Турарының  (местный)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Үнериниң  (исходный)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Углаарының (направленны</a:t>
            </a:r>
            <a:r>
              <a:rPr kumimoji="0" lang="ru-RU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й)</a:t>
            </a:r>
            <a:endParaRPr kumimoji="0" lang="ru-RU" sz="22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Содержимое 3"/>
          <p:cNvSpPr txBox="1">
            <a:spLocks/>
          </p:cNvSpPr>
          <p:nvPr/>
        </p:nvSpPr>
        <p:spPr>
          <a:xfrm>
            <a:off x="4643438" y="2000240"/>
            <a:ext cx="421008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Именительный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Родительный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Дательный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Винительный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Творительный (бүдүрериниң)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Предложный (предлогтуң)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4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Сөзүглел-биле ажыл </a:t>
            </a:r>
            <a:endParaRPr lang="ru-RU" sz="4900" b="1" i="1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2960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Аңчы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үстүнде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кадырже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көрүптерге, ында сыын турган. Турар аңның ишти-хырны-даа чок, оорга-мойнунуң сөөктери шагжайып үнүп келгилээн. Сыынче бир-ийи базып чоокшулап эгелээн. Ол серт-даа дивээн, бажын черже сунупкан турган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Сыынның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мырыңай чанынга чедип келген. Ооң холу дузакче кире берген болган. Дузакты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доорбашта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так быжыглап каан, ол аңның сыыргаанче кестип кире берген. Аңчы кээргенчиг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сыынны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бектегден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адыргаш,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сугга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үзээлеп эккеп кааш: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 – Төрээн чериңниң суун ижип, оъдун чипсиңзе, деткерли бээр сен. Ыжык даваның соок дүшкүже экирий бээр. Бөрүлер-ле таварышпазын, өршээ, хайыракан! – дээш, аңчы одаанче базыпкан.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857232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Словарь-биле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ажыл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857224" y="2428868"/>
            <a:ext cx="7772400" cy="3019428"/>
          </a:xfrm>
        </p:spPr>
        <p:txBody>
          <a:bodyPr/>
          <a:lstStyle/>
          <a:p>
            <a:pPr lvl="1"/>
            <a:r>
              <a:rPr lang="ru-RU" sz="3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бектег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кинчи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хүлүг</a:t>
            </a:r>
            <a:endPara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доорбаш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кескеш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будуктарын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аштап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каан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ыяш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чудук</a:t>
            </a:r>
            <a:endPara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-214338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Шаг чаагай, Шагаа чаагай!!!</a:t>
            </a:r>
            <a:endParaRPr lang="ru-RU" sz="4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s://ds03.infourok.ru/uploads/ex/0343/00002a52-f56e6d8e/hello_html_6206f0ce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857232"/>
            <a:ext cx="8501122" cy="5827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887</TotalTime>
  <Words>229</Words>
  <PresentationFormat>Экран (4:3)</PresentationFormat>
  <Paragraphs>80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Слайд 1</vt:lpstr>
      <vt:lpstr> </vt:lpstr>
      <vt:lpstr>   Блиц-опрос азы айтырыг-харыы</vt:lpstr>
      <vt:lpstr>Чүве аттарының падежтери</vt:lpstr>
      <vt:lpstr>Слайд 5</vt:lpstr>
      <vt:lpstr>Слайд 6</vt:lpstr>
      <vt:lpstr>      Сөзүглел-биле ажыл </vt:lpstr>
      <vt:lpstr>Словарь-биле ажыл </vt:lpstr>
      <vt:lpstr>Шаг чаагай, Шагаа чаагай!!!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Чүве аттарының падежтери </dc:title>
  <dc:creator>1</dc:creator>
  <cp:lastModifiedBy>1</cp:lastModifiedBy>
  <cp:revision>13</cp:revision>
  <dcterms:created xsi:type="dcterms:W3CDTF">2017-02-05T04:02:37Z</dcterms:created>
  <dcterms:modified xsi:type="dcterms:W3CDTF">2017-02-20T13:08:37Z</dcterms:modified>
</cp:coreProperties>
</file>