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7"/>
  </p:notesMasterIdLst>
  <p:sldIdLst>
    <p:sldId id="269" r:id="rId2"/>
    <p:sldId id="267" r:id="rId3"/>
    <p:sldId id="260" r:id="rId4"/>
    <p:sldId id="265" r:id="rId5"/>
    <p:sldId id="263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37FF3-5172-4ED5-9CF6-08054D5F7F0E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996A4-39C6-4384-AFAC-A24439BA9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425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996A4-39C6-4384-AFAC-A24439BA9C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039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EFBDAA-EF4B-443A-BA61-1C27E77E5C82}" type="datetimeFigureOut">
              <a:rPr lang="ru-RU" smtClean="0"/>
              <a:pPr/>
              <a:t>03.04.2020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062461B-4EB6-4EF1-B88C-D9017584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074384" y="198120"/>
            <a:ext cx="10363200" cy="43827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> </a:t>
            </a: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  <a:t/>
            </a:r>
            <a:br>
              <a:rPr lang="ru-RU" altLang="ru-RU" sz="4400" dirty="0" smtClean="0">
                <a:solidFill>
                  <a:schemeClr val="accent1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Тыва </a:t>
            </a:r>
            <a:r>
              <a:rPr lang="ru-RU" altLang="ru-RU" sz="4400" dirty="0" err="1" smtClean="0">
                <a:solidFill>
                  <a:srgbClr val="C00000"/>
                </a:solidFill>
                <a:latin typeface="Tuva New" pitchFamily="18" charset="0"/>
              </a:rPr>
              <a:t>дыл</a:t>
            </a: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  <a:t>9 класс.</a:t>
            </a:r>
            <a:br>
              <a:rPr lang="ru-RU" altLang="ru-RU" sz="4400" dirty="0" smtClean="0">
                <a:solidFill>
                  <a:srgbClr val="C00000"/>
                </a:solidFill>
                <a:latin typeface="Tuva New" pitchFamily="18" charset="0"/>
              </a:rPr>
            </a:br>
            <a:r>
              <a:rPr lang="ru-RU" sz="4900" i="1" dirty="0" err="1" smtClean="0">
                <a:solidFill>
                  <a:schemeClr val="accent2"/>
                </a:solidFill>
                <a:latin typeface="Calibri Light" panose="020F0302020204030204" pitchFamily="34" charset="0"/>
              </a:rPr>
              <a:t>Чугаалажыр</a:t>
            </a:r>
            <a:r>
              <a:rPr lang="ru-RU" sz="49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 стиль.</a:t>
            </a:r>
            <a:br>
              <a:rPr lang="ru-RU" sz="49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r>
              <a:rPr lang="ru-RU" sz="4400" i="1" dirty="0" smtClean="0">
                <a:latin typeface="Calibri Light" panose="020F0302020204030204" pitchFamily="34" charset="0"/>
              </a:rPr>
              <a:t/>
            </a:r>
            <a:br>
              <a:rPr lang="ru-RU" sz="4400" i="1" dirty="0" smtClean="0">
                <a:latin typeface="Calibri Light" panose="020F0302020204030204" pitchFamily="34" charset="0"/>
              </a:rPr>
            </a:br>
            <a:r>
              <a:rPr lang="ru-RU" sz="44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/>
            </a:r>
            <a:br>
              <a:rPr lang="ru-RU" sz="44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</a:br>
            <a:endParaRPr lang="ru-RU" sz="44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842011" y="4871087"/>
            <a:ext cx="105833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err="1" smtClean="0"/>
              <a:t>Моге-Хурен</a:t>
            </a:r>
            <a:r>
              <a:rPr lang="ru-RU" dirty="0" smtClean="0"/>
              <a:t> </a:t>
            </a:r>
            <a:r>
              <a:rPr lang="ru-RU" dirty="0" err="1" smtClean="0"/>
              <a:t>Айланмаа</a:t>
            </a:r>
            <a:r>
              <a:rPr lang="ru-RU" dirty="0" smtClean="0"/>
              <a:t> </a:t>
            </a:r>
            <a:r>
              <a:rPr lang="ru-RU" dirty="0" err="1" smtClean="0"/>
              <a:t>Мартысовна</a:t>
            </a:r>
            <a:r>
              <a:rPr lang="ru-RU" dirty="0" smtClean="0"/>
              <a:t>, </a:t>
            </a:r>
            <a:r>
              <a:rPr lang="ru-RU" dirty="0" err="1" smtClean="0"/>
              <a:t>Кызылды</a:t>
            </a:r>
            <a:r>
              <a:rPr lang="kk-KZ" dirty="0" smtClean="0"/>
              <a:t>ң №7 школазының</a:t>
            </a:r>
          </a:p>
          <a:p>
            <a:pPr algn="ctr"/>
            <a:r>
              <a:rPr lang="kk-KZ" dirty="0" smtClean="0"/>
              <a:t> тыва дыл, чогаал башкызы</a:t>
            </a:r>
            <a:endParaRPr lang="ru-RU" dirty="0"/>
          </a:p>
        </p:txBody>
      </p:sp>
      <p:pic>
        <p:nvPicPr>
          <p:cNvPr id="6148" name="Picture 2" descr="C:\Users\Kan-Demir\Desktop\IMG_1068-10-11-19-08-08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8393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695709" cy="875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>
                <a:latin typeface="Calibri Light" panose="020F0302020204030204" pitchFamily="34" charset="0"/>
              </a:rPr>
              <a:t>Чүве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аттарының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падежтери</a:t>
            </a:r>
            <a:endParaRPr lang="ru-RU" sz="5400" dirty="0"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0"/>
            <a:ext cx="10183091" cy="4873752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err="1"/>
              <a:t>Тургузукчузу</a:t>
            </a:r>
            <a:r>
              <a:rPr lang="ru-RU" dirty="0"/>
              <a:t>:</a:t>
            </a:r>
          </a:p>
          <a:p>
            <a:pPr marL="0" indent="0" algn="r">
              <a:buNone/>
            </a:pPr>
            <a:r>
              <a:rPr lang="ru-RU" dirty="0" err="1"/>
              <a:t>Оюн</a:t>
            </a:r>
            <a:r>
              <a:rPr lang="ru-RU" dirty="0"/>
              <a:t> Тамара </a:t>
            </a:r>
            <a:r>
              <a:rPr lang="ru-RU" dirty="0" err="1"/>
              <a:t>Б</a:t>
            </a:r>
            <a:r>
              <a:rPr lang="ru-RU" dirty="0" err="1">
                <a:latin typeface="Times New Roman"/>
                <a:cs typeface="Times New Roman"/>
              </a:rPr>
              <a:t>үү</a:t>
            </a:r>
            <a:r>
              <a:rPr lang="ru-RU" dirty="0" err="1"/>
              <a:t>рекчиировна</a:t>
            </a:r>
            <a:endParaRPr lang="ru-RU" dirty="0"/>
          </a:p>
          <a:p>
            <a:pPr marL="0" indent="0" algn="r">
              <a:buNone/>
            </a:pPr>
            <a:r>
              <a:rPr lang="ru-RU" dirty="0" err="1"/>
              <a:t>Кызылды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dirty="0">
                <a:latin typeface="Times New Roman"/>
                <a:cs typeface="Times New Roman"/>
              </a:rPr>
              <a:t> № 1 </a:t>
            </a:r>
            <a:r>
              <a:rPr lang="ru-RU" dirty="0" err="1">
                <a:latin typeface="Times New Roman"/>
                <a:cs typeface="Times New Roman"/>
              </a:rPr>
              <a:t>школазының</a:t>
            </a:r>
            <a:r>
              <a:rPr lang="ru-RU" dirty="0">
                <a:latin typeface="Times New Roman"/>
                <a:cs typeface="Times New Roman"/>
              </a:rPr>
              <a:t> </a:t>
            </a:r>
          </a:p>
          <a:p>
            <a:pPr marL="0" indent="0" algn="r">
              <a:buNone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тыва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дыл</a:t>
            </a:r>
            <a:r>
              <a:rPr lang="ru-RU" dirty="0">
                <a:latin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cs typeface="Times New Roman"/>
              </a:rPr>
              <a:t>чогаал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башкызы</a:t>
            </a:r>
            <a:r>
              <a:rPr lang="ru-RU" dirty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5661" y="14068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95998" y="1787236"/>
            <a:ext cx="41563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en-US" sz="2000" dirty="0"/>
          </a:p>
          <a:p>
            <a:pPr algn="r"/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E6DBE8-EA7C-466E-9D77-93E86B44CEAD}"/>
              </a:ext>
            </a:extLst>
          </p:cNvPr>
          <p:cNvSpPr txBox="1"/>
          <p:nvPr/>
        </p:nvSpPr>
        <p:spPr>
          <a:xfrm flipH="1">
            <a:off x="1582385" y="1443240"/>
            <a:ext cx="8830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/>
              <a:t>	</a:t>
            </a:r>
            <a:r>
              <a:rPr lang="kk-KZ" sz="2000" b="1" i="1" dirty="0"/>
              <a:t>Стиль</a:t>
            </a:r>
            <a:r>
              <a:rPr lang="kk-KZ" sz="2000" dirty="0"/>
              <a:t> – чугааның утка болгаш сорулгазынга дүүштүр дылда бар сөстерни, сөс каттыжыышкыннарын, домактарны шын шилип ажыглаар аян.</a:t>
            </a:r>
            <a:endParaRPr lang="ru-RU" sz="2000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6B1A468B-A6A8-41D1-B0F0-671EC7021390}"/>
              </a:ext>
            </a:extLst>
          </p:cNvPr>
          <p:cNvCxnSpPr>
            <a:cxnSpLocks/>
          </p:cNvCxnSpPr>
          <p:nvPr/>
        </p:nvCxnSpPr>
        <p:spPr>
          <a:xfrm flipH="1">
            <a:off x="3768828" y="2809323"/>
            <a:ext cx="1470722" cy="868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C044A7-6D92-4752-8DC0-F4476EDF3D12}"/>
              </a:ext>
            </a:extLst>
          </p:cNvPr>
          <p:cNvSpPr txBox="1"/>
          <p:nvPr/>
        </p:nvSpPr>
        <p:spPr>
          <a:xfrm>
            <a:off x="1876343" y="3575411"/>
            <a:ext cx="21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i="1" dirty="0"/>
              <a:t>Ном стили </a:t>
            </a:r>
            <a:endParaRPr lang="ru-RU" sz="2400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751646-FF60-42AE-BFC8-81071C84A6D4}"/>
              </a:ext>
            </a:extLst>
          </p:cNvPr>
          <p:cNvSpPr txBox="1"/>
          <p:nvPr/>
        </p:nvSpPr>
        <p:spPr>
          <a:xfrm flipH="1">
            <a:off x="6941874" y="3520421"/>
            <a:ext cx="385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dirty="0"/>
              <a:t> </a:t>
            </a:r>
            <a:r>
              <a:rPr lang="kk-KZ" sz="2400" b="1" i="1" dirty="0"/>
              <a:t>Чугаалажыр стиль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EF809000-84BD-4457-B99A-34622C889ABC}"/>
              </a:ext>
            </a:extLst>
          </p:cNvPr>
          <p:cNvCxnSpPr>
            <a:cxnSpLocks/>
          </p:cNvCxnSpPr>
          <p:nvPr/>
        </p:nvCxnSpPr>
        <p:spPr>
          <a:xfrm>
            <a:off x="5997524" y="2836391"/>
            <a:ext cx="1270825" cy="739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118206-23EE-4188-B37D-99C2F2CC5820}"/>
              </a:ext>
            </a:extLst>
          </p:cNvPr>
          <p:cNvSpPr txBox="1"/>
          <p:nvPr/>
        </p:nvSpPr>
        <p:spPr>
          <a:xfrm>
            <a:off x="4965331" y="2458903"/>
            <a:ext cx="148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i="1" dirty="0"/>
              <a:t>Стиль</a:t>
            </a:r>
            <a:endParaRPr lang="ru-RU" sz="2400" b="1" i="1" dirty="0"/>
          </a:p>
        </p:txBody>
      </p:sp>
      <p:pic>
        <p:nvPicPr>
          <p:cNvPr id="25" name="Звук 24">
            <a:hlinkClick r:id="" action="ppaction://media"/>
            <a:extLst>
              <a:ext uri="{FF2B5EF4-FFF2-40B4-BE49-F238E27FC236}">
                <a16:creationId xmlns:a16="http://schemas.microsoft.com/office/drawing/2014/main" xmlns="" id="{E98BE11A-3099-4EA1-A468-E5B0047014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15631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6175"/>
    </mc:Choice>
    <mc:Fallback>
      <p:transition spd="slow" advTm="461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695709" cy="8752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err="1">
                <a:latin typeface="Calibri Light" panose="020F0302020204030204" pitchFamily="34" charset="0"/>
              </a:rPr>
              <a:t>Чүве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аттарының</a:t>
            </a:r>
            <a:r>
              <a:rPr lang="ru-RU" sz="5400" b="1" dirty="0">
                <a:latin typeface="Calibri Light" panose="020F0302020204030204" pitchFamily="34" charset="0"/>
              </a:rPr>
              <a:t> </a:t>
            </a:r>
            <a:r>
              <a:rPr lang="ru-RU" sz="5400" b="1" dirty="0" err="1">
                <a:latin typeface="Calibri Light" panose="020F0302020204030204" pitchFamily="34" charset="0"/>
              </a:rPr>
              <a:t>падежтери</a:t>
            </a:r>
            <a:endParaRPr lang="ru-RU" sz="5400" dirty="0">
              <a:latin typeface="Calibri Light" panose="020F03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00200"/>
            <a:ext cx="10183091" cy="4873752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err="1"/>
              <a:t>Тургузукчузу</a:t>
            </a:r>
            <a:r>
              <a:rPr lang="ru-RU" dirty="0"/>
              <a:t>:</a:t>
            </a:r>
          </a:p>
          <a:p>
            <a:pPr marL="0" indent="0" algn="r">
              <a:buNone/>
            </a:pPr>
            <a:r>
              <a:rPr lang="ru-RU" dirty="0" err="1"/>
              <a:t>Оюн</a:t>
            </a:r>
            <a:r>
              <a:rPr lang="ru-RU" dirty="0"/>
              <a:t> Тамара </a:t>
            </a:r>
            <a:r>
              <a:rPr lang="ru-RU" dirty="0" err="1"/>
              <a:t>Б</a:t>
            </a:r>
            <a:r>
              <a:rPr lang="ru-RU" dirty="0" err="1">
                <a:latin typeface="Times New Roman"/>
                <a:cs typeface="Times New Roman"/>
              </a:rPr>
              <a:t>үү</a:t>
            </a:r>
            <a:r>
              <a:rPr lang="ru-RU" dirty="0" err="1"/>
              <a:t>рекчиировна</a:t>
            </a:r>
            <a:endParaRPr lang="ru-RU" dirty="0"/>
          </a:p>
          <a:p>
            <a:pPr marL="0" indent="0" algn="r">
              <a:buNone/>
            </a:pPr>
            <a:r>
              <a:rPr lang="ru-RU" dirty="0" err="1"/>
              <a:t>Кызылды</a:t>
            </a:r>
            <a:r>
              <a:rPr lang="ru-RU" dirty="0" err="1">
                <a:latin typeface="Times New Roman"/>
                <a:cs typeface="Times New Roman"/>
              </a:rPr>
              <a:t>ң</a:t>
            </a:r>
            <a:r>
              <a:rPr lang="ru-RU" dirty="0">
                <a:latin typeface="Times New Roman"/>
                <a:cs typeface="Times New Roman"/>
              </a:rPr>
              <a:t> № 1 </a:t>
            </a:r>
            <a:r>
              <a:rPr lang="ru-RU" dirty="0" err="1">
                <a:latin typeface="Times New Roman"/>
                <a:cs typeface="Times New Roman"/>
              </a:rPr>
              <a:t>школазының</a:t>
            </a:r>
            <a:r>
              <a:rPr lang="ru-RU" dirty="0">
                <a:latin typeface="Times New Roman"/>
                <a:cs typeface="Times New Roman"/>
              </a:rPr>
              <a:t> </a:t>
            </a:r>
          </a:p>
          <a:p>
            <a:pPr marL="0" indent="0" algn="r">
              <a:buNone/>
            </a:pP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тыва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дыл</a:t>
            </a:r>
            <a:r>
              <a:rPr lang="ru-RU" dirty="0">
                <a:latin typeface="Times New Roman"/>
                <a:cs typeface="Times New Roman"/>
              </a:rPr>
              <a:t>, </a:t>
            </a:r>
            <a:r>
              <a:rPr lang="ru-RU" dirty="0" err="1">
                <a:latin typeface="Times New Roman"/>
                <a:cs typeface="Times New Roman"/>
              </a:rPr>
              <a:t>чогаал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cs typeface="Times New Roman"/>
              </a:rPr>
              <a:t>башкызы</a:t>
            </a:r>
            <a:r>
              <a:rPr lang="ru-RU" dirty="0"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47" y="-104805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9958D8-634B-4760-B879-8B2642499964}"/>
              </a:ext>
            </a:extLst>
          </p:cNvPr>
          <p:cNvSpPr txBox="1"/>
          <p:nvPr/>
        </p:nvSpPr>
        <p:spPr>
          <a:xfrm flipH="1">
            <a:off x="2519500" y="1369367"/>
            <a:ext cx="6419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err="1"/>
              <a:t>Чугаалажыр</a:t>
            </a:r>
            <a:r>
              <a:rPr lang="ru-RU" sz="2400" b="1" dirty="0"/>
              <a:t> </a:t>
            </a:r>
            <a:r>
              <a:rPr lang="ru-RU" sz="2400" b="1" dirty="0" err="1"/>
              <a:t>стильди</a:t>
            </a:r>
            <a:r>
              <a:rPr lang="kk-KZ" sz="2400" b="1" dirty="0"/>
              <a:t>ң демдектери</a:t>
            </a:r>
            <a:r>
              <a:rPr lang="ru-RU" sz="2400" b="1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7BFF5BF-909A-44F7-B9C5-951A3B7970A6}"/>
              </a:ext>
            </a:extLst>
          </p:cNvPr>
          <p:cNvSpPr txBox="1"/>
          <p:nvPr/>
        </p:nvSpPr>
        <p:spPr>
          <a:xfrm>
            <a:off x="1969261" y="1831032"/>
            <a:ext cx="79763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/>
              <a:t>Б</a:t>
            </a:r>
            <a:r>
              <a:rPr lang="kk-KZ" sz="2000" dirty="0"/>
              <a:t>өдүүн чугаа сөстери;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000" dirty="0"/>
              <a:t>Артынчылар;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000" dirty="0"/>
              <a:t>Бичеледир, чассыдар кожумактарлыг чүве аттары;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000" dirty="0"/>
              <a:t>Хөйнүң санының </a:t>
            </a:r>
            <a:r>
              <a:rPr lang="kk-KZ" sz="2000" b="1" dirty="0"/>
              <a:t>–лар </a:t>
            </a:r>
            <a:r>
              <a:rPr lang="kk-KZ" sz="2000" dirty="0"/>
              <a:t>деп кожумаа;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000" dirty="0"/>
              <a:t>Суг деп сөстүң дузазы-биле кижилерни бөлүктей көргүзери;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000" dirty="0"/>
              <a:t>Домакта сөстерниң туружу хостуг;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000" dirty="0"/>
              <a:t>Аян сөстери;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000" dirty="0"/>
              <a:t>Адалгалар;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000" dirty="0"/>
              <a:t>Дорт чугаа;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kk-KZ" sz="2000" dirty="0"/>
              <a:t>Диалог; </a:t>
            </a:r>
            <a:endParaRPr lang="ru-RU" sz="2000" dirty="0"/>
          </a:p>
        </p:txBody>
      </p:sp>
      <p:pic>
        <p:nvPicPr>
          <p:cNvPr id="12" name="Звук 11">
            <a:hlinkClick r:id="" action="ppaction://media"/>
            <a:extLst>
              <a:ext uri="{FF2B5EF4-FFF2-40B4-BE49-F238E27FC236}">
                <a16:creationId xmlns:a16="http://schemas.microsoft.com/office/drawing/2014/main" xmlns="" id="{713B694A-DAC6-4AE4-98A3-C8D0EBE294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2170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3817"/>
    </mc:Choice>
    <mc:Fallback>
      <p:transition spd="slow" advTm="438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91397" y="846138"/>
            <a:ext cx="8009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4000" b="1" dirty="0"/>
              <a:t>Мергежилге 73, 74 арын 156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72035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892"/>
    </mc:Choice>
    <mc:Fallback>
      <p:transition spd="slow" advTm="2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98074" y="706582"/>
            <a:ext cx="18157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Онаалга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44394" y="1800665"/>
            <a:ext cx="8217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A669843-416D-4513-BF8E-9A25DA4E43D2}"/>
              </a:ext>
            </a:extLst>
          </p:cNvPr>
          <p:cNvSpPr txBox="1"/>
          <p:nvPr/>
        </p:nvSpPr>
        <p:spPr>
          <a:xfrm flipH="1">
            <a:off x="1744393" y="1939164"/>
            <a:ext cx="9045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 err="1"/>
              <a:t>Арын</a:t>
            </a:r>
            <a:r>
              <a:rPr lang="ru-RU" sz="2400" dirty="0"/>
              <a:t> 157 </a:t>
            </a:r>
            <a:r>
              <a:rPr lang="ru-RU" sz="2400" dirty="0" err="1"/>
              <a:t>Хыналда</a:t>
            </a:r>
            <a:r>
              <a:rPr lang="ru-RU" sz="2400" dirty="0"/>
              <a:t> </a:t>
            </a:r>
            <a:r>
              <a:rPr lang="ru-RU" sz="2400" dirty="0" err="1"/>
              <a:t>айтырыглар</a:t>
            </a:r>
            <a:r>
              <a:rPr lang="ru-RU" sz="2400" dirty="0"/>
              <a:t> </a:t>
            </a:r>
            <a:r>
              <a:rPr lang="ru-RU" sz="2400" dirty="0" err="1"/>
              <a:t>болгаш</a:t>
            </a:r>
            <a:r>
              <a:rPr lang="ru-RU" sz="2400" dirty="0"/>
              <a:t> </a:t>
            </a:r>
            <a:r>
              <a:rPr lang="ru-RU" sz="2400" dirty="0" err="1"/>
              <a:t>онаалгалар</a:t>
            </a:r>
            <a:r>
              <a:rPr lang="ru-RU" sz="2400" dirty="0"/>
              <a:t> (1,2,4,5-ки </a:t>
            </a:r>
            <a:r>
              <a:rPr lang="ru-RU" sz="2400" dirty="0" err="1"/>
              <a:t>айтырыгларга</a:t>
            </a:r>
            <a:r>
              <a:rPr lang="ru-RU" sz="2400" dirty="0"/>
              <a:t> </a:t>
            </a:r>
            <a:r>
              <a:rPr lang="ru-RU" sz="2400" dirty="0" err="1"/>
              <a:t>аас</a:t>
            </a:r>
            <a:r>
              <a:rPr lang="ru-RU" sz="2400" dirty="0"/>
              <a:t>-биле, 3-к</a:t>
            </a:r>
            <a:r>
              <a:rPr lang="kk-KZ" sz="2400" dirty="0"/>
              <a:t>ү</a:t>
            </a:r>
            <a:r>
              <a:rPr lang="ru-RU" sz="2400" dirty="0"/>
              <a:t> </a:t>
            </a:r>
            <a:r>
              <a:rPr lang="ru-RU" sz="2400" dirty="0" err="1"/>
              <a:t>айтырыгны</a:t>
            </a:r>
            <a:r>
              <a:rPr lang="ru-RU" sz="2400" dirty="0"/>
              <a:t> </a:t>
            </a:r>
            <a:r>
              <a:rPr lang="ru-RU" sz="2400" dirty="0" err="1"/>
              <a:t>бижимел</a:t>
            </a:r>
            <a:r>
              <a:rPr lang="ru-RU" sz="2400" dirty="0"/>
              <a:t> к</a:t>
            </a:r>
            <a:r>
              <a:rPr lang="kk-KZ" sz="2400" dirty="0"/>
              <a:t>үү</a:t>
            </a:r>
            <a:r>
              <a:rPr lang="ru-RU" sz="2400" dirty="0" err="1"/>
              <a:t>седир</a:t>
            </a:r>
            <a:r>
              <a:rPr lang="ru-RU" sz="2400" dirty="0"/>
              <a:t>).</a:t>
            </a:r>
          </a:p>
          <a:p>
            <a:pPr marL="342900" indent="-342900" algn="just">
              <a:buAutoNum type="arabicPeriod"/>
            </a:pPr>
            <a:r>
              <a:rPr lang="ru-RU" sz="2400" dirty="0" err="1"/>
              <a:t>Мергежилге</a:t>
            </a:r>
            <a:r>
              <a:rPr lang="ru-RU" sz="2400" dirty="0"/>
              <a:t> 76 </a:t>
            </a:r>
            <a:r>
              <a:rPr lang="ru-RU" sz="2400" dirty="0" err="1"/>
              <a:t>арын</a:t>
            </a:r>
            <a:r>
              <a:rPr lang="ru-RU" sz="2400" dirty="0"/>
              <a:t> 157 </a:t>
            </a:r>
            <a:r>
              <a:rPr lang="ru-RU" sz="2400" dirty="0" err="1"/>
              <a:t>бижимел</a:t>
            </a:r>
            <a:r>
              <a:rPr lang="ru-RU" sz="2400" dirty="0"/>
              <a:t> к</a:t>
            </a:r>
            <a:r>
              <a:rPr lang="kk-KZ" sz="2400" dirty="0"/>
              <a:t>үүседир.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6094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82"/>
    </mc:Choice>
    <mc:Fallback>
      <p:transition spd="slow" advTm="3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|1.8|2.3|2|1.9|1.8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906</TotalTime>
  <Words>141</Words>
  <Application>Microsoft Office PowerPoint</Application>
  <PresentationFormat>Произвольный</PresentationFormat>
  <Paragraphs>45</Paragraphs>
  <Slides>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         Тыва дыл. 9 класс. Чугаалажыр стиль.   </vt:lpstr>
      <vt:lpstr>Чүве аттарының падежтери</vt:lpstr>
      <vt:lpstr>Чүве аттарының падежтери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Чүве аттарының падежтери </dc:title>
  <dc:creator>IRNSH8</dc:creator>
  <cp:lastModifiedBy>Пользователь Windows</cp:lastModifiedBy>
  <cp:revision>73</cp:revision>
  <dcterms:created xsi:type="dcterms:W3CDTF">2020-03-27T09:52:36Z</dcterms:created>
  <dcterms:modified xsi:type="dcterms:W3CDTF">2020-04-03T13:08:29Z</dcterms:modified>
</cp:coreProperties>
</file>