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68" r:id="rId2"/>
    <p:sldId id="260" r:id="rId3"/>
    <p:sldId id="267" r:id="rId4"/>
    <p:sldId id="265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7FF3-5172-4ED5-9CF6-08054D5F7F0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996A4-39C6-4384-AFAC-A24439BA9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4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996A4-39C6-4384-AFAC-A24439BA9C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39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4384" y="198120"/>
            <a:ext cx="10363200" cy="43827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9 класс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Эртем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 стили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sz="4400" i="1" dirty="0" smtClean="0">
                <a:latin typeface="Calibri Light" panose="020F0302020204030204" pitchFamily="34" charset="0"/>
              </a:rPr>
              <a:t/>
            </a:r>
            <a:br>
              <a:rPr lang="ru-RU" sz="4400" i="1" dirty="0" smtClean="0">
                <a:latin typeface="Calibri Light" panose="020F0302020204030204" pitchFamily="34" charset="0"/>
              </a:rPr>
            </a:br>
            <a:r>
              <a:rPr lang="ru-RU" sz="44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endParaRPr lang="ru-RU" sz="4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42011" y="4871087"/>
            <a:ext cx="105833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Моге-Хурен</a:t>
            </a:r>
            <a:r>
              <a:rPr lang="ru-RU" dirty="0" smtClean="0"/>
              <a:t> </a:t>
            </a:r>
            <a:r>
              <a:rPr lang="ru-RU" dirty="0" err="1" smtClean="0"/>
              <a:t>Айланмаа</a:t>
            </a:r>
            <a:r>
              <a:rPr lang="ru-RU" dirty="0" smtClean="0"/>
              <a:t> </a:t>
            </a:r>
            <a:r>
              <a:rPr lang="ru-RU" dirty="0" err="1" smtClean="0"/>
              <a:t>Мартысовна</a:t>
            </a:r>
            <a:r>
              <a:rPr lang="ru-RU" dirty="0" smtClean="0"/>
              <a:t>, </a:t>
            </a:r>
            <a:r>
              <a:rPr lang="ru-RU" dirty="0" err="1" smtClean="0"/>
              <a:t>Кызылды</a:t>
            </a:r>
            <a:r>
              <a:rPr lang="kk-KZ" dirty="0" smtClean="0"/>
              <a:t>ң №7 школазының</a:t>
            </a:r>
          </a:p>
          <a:p>
            <a:pPr algn="ctr"/>
            <a:r>
              <a:rPr lang="kk-KZ" dirty="0" smtClean="0"/>
              <a:t> тыва дыл, чогаал башкызы</a:t>
            </a:r>
            <a:endParaRPr lang="ru-RU" dirty="0"/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39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695709" cy="875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>
                <a:latin typeface="Calibri Light" panose="020F0302020204030204" pitchFamily="34" charset="0"/>
              </a:rPr>
              <a:t>Чүве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аттарының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падежтери</a:t>
            </a:r>
            <a:endParaRPr lang="ru-RU" sz="5400" dirty="0"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0"/>
            <a:ext cx="10183091" cy="4873752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err="1"/>
              <a:t>Тургузукчузу</a:t>
            </a:r>
            <a:r>
              <a:rPr lang="ru-RU" dirty="0"/>
              <a:t>:</a:t>
            </a:r>
          </a:p>
          <a:p>
            <a:pPr marL="0" indent="0" algn="r">
              <a:buNone/>
            </a:pPr>
            <a:r>
              <a:rPr lang="ru-RU" dirty="0" err="1"/>
              <a:t>Оюн</a:t>
            </a:r>
            <a:r>
              <a:rPr lang="ru-RU" dirty="0"/>
              <a:t> Тамара </a:t>
            </a:r>
            <a:r>
              <a:rPr lang="ru-RU" dirty="0" err="1"/>
              <a:t>Б</a:t>
            </a:r>
            <a:r>
              <a:rPr lang="ru-RU" dirty="0" err="1">
                <a:latin typeface="Times New Roman"/>
                <a:cs typeface="Times New Roman"/>
              </a:rPr>
              <a:t>үү</a:t>
            </a:r>
            <a:r>
              <a:rPr lang="ru-RU" dirty="0" err="1"/>
              <a:t>рекчиировна</a:t>
            </a:r>
            <a:endParaRPr lang="ru-RU" dirty="0"/>
          </a:p>
          <a:p>
            <a:pPr marL="0" indent="0" algn="r">
              <a:buNone/>
            </a:pPr>
            <a:r>
              <a:rPr lang="ru-RU" dirty="0" err="1"/>
              <a:t>Кызылды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dirty="0">
                <a:latin typeface="Times New Roman"/>
                <a:cs typeface="Times New Roman"/>
              </a:rPr>
              <a:t> № 1 </a:t>
            </a:r>
            <a:r>
              <a:rPr lang="ru-RU" dirty="0" err="1">
                <a:latin typeface="Times New Roman"/>
                <a:cs typeface="Times New Roman"/>
              </a:rPr>
              <a:t>школазының</a:t>
            </a:r>
            <a:r>
              <a:rPr lang="ru-RU" dirty="0">
                <a:latin typeface="Times New Roman"/>
                <a:cs typeface="Times New Roman"/>
              </a:rPr>
              <a:t> </a:t>
            </a:r>
          </a:p>
          <a:p>
            <a:pPr marL="0" indent="0" algn="r">
              <a:buNone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тыва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дыл</a:t>
            </a:r>
            <a:r>
              <a:rPr lang="ru-RU" dirty="0">
                <a:latin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cs typeface="Times New Roman"/>
              </a:rPr>
              <a:t>чогаал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башкызы</a:t>
            </a:r>
            <a:r>
              <a:rPr lang="ru-RU" dirty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47" y="-104805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9958D8-634B-4760-B879-8B2642499964}"/>
              </a:ext>
            </a:extLst>
          </p:cNvPr>
          <p:cNvSpPr txBox="1"/>
          <p:nvPr/>
        </p:nvSpPr>
        <p:spPr>
          <a:xfrm flipH="1">
            <a:off x="2519500" y="1369367"/>
            <a:ext cx="6419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/>
              <a:t>Эртем</a:t>
            </a:r>
            <a:r>
              <a:rPr lang="ru-RU" sz="2400" b="1" dirty="0"/>
              <a:t> </a:t>
            </a:r>
            <a:r>
              <a:rPr lang="ru-RU" sz="2400" b="1" dirty="0" err="1"/>
              <a:t>стилини</a:t>
            </a:r>
            <a:r>
              <a:rPr lang="kk-KZ" sz="2400" b="1" dirty="0"/>
              <a:t>ң демдектери</a:t>
            </a:r>
            <a:r>
              <a:rPr lang="ru-RU" sz="2400" b="1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BFF5BF-909A-44F7-B9C5-951A3B7970A6}"/>
              </a:ext>
            </a:extLst>
          </p:cNvPr>
          <p:cNvSpPr txBox="1"/>
          <p:nvPr/>
        </p:nvSpPr>
        <p:spPr>
          <a:xfrm>
            <a:off x="1300836" y="2016144"/>
            <a:ext cx="990599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/>
              <a:t>Янзы</a:t>
            </a:r>
            <a:r>
              <a:rPr lang="ru-RU" sz="2400" dirty="0"/>
              <a:t>-</a:t>
            </a:r>
            <a:r>
              <a:rPr lang="kk-KZ" sz="2400" dirty="0"/>
              <a:t>бүрү тайылбыр домактарлыг чагырышкан нарын домак;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Медээ домаа;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Эртем-техниканың терминнери;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Киирилде сөстер;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Түңнекчи болгаш тодарадыкчы сөстер;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Тускайлаашкыннар;</a:t>
            </a:r>
          </a:p>
          <a:p>
            <a:endParaRPr lang="kk-KZ" sz="2000" dirty="0"/>
          </a:p>
        </p:txBody>
      </p:sp>
      <p:pic>
        <p:nvPicPr>
          <p:cNvPr id="11" name="Звук 10">
            <a:hlinkClick r:id="" action="ppaction://media"/>
            <a:extLst>
              <a:ext uri="{FF2B5EF4-FFF2-40B4-BE49-F238E27FC236}">
                <a16:creationId xmlns:a16="http://schemas.microsoft.com/office/drawing/2014/main" xmlns="" id="{66148232-AD14-4AC7-BB88-D3CDA51B76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2170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247"/>
    </mc:Choice>
    <mc:Fallback>
      <p:transition spd="slow" advTm="37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695709" cy="875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>
                <a:latin typeface="Calibri Light" panose="020F0302020204030204" pitchFamily="34" charset="0"/>
              </a:rPr>
              <a:t>Чүве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аттарының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падежтери</a:t>
            </a:r>
            <a:endParaRPr lang="ru-RU" sz="5400" dirty="0"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0"/>
            <a:ext cx="10183091" cy="4873752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err="1"/>
              <a:t>Тургузукчузу</a:t>
            </a:r>
            <a:r>
              <a:rPr lang="ru-RU" dirty="0"/>
              <a:t>:</a:t>
            </a:r>
          </a:p>
          <a:p>
            <a:pPr marL="0" indent="0" algn="r">
              <a:buNone/>
            </a:pPr>
            <a:r>
              <a:rPr lang="ru-RU" dirty="0" err="1"/>
              <a:t>Оюн</a:t>
            </a:r>
            <a:r>
              <a:rPr lang="ru-RU" dirty="0"/>
              <a:t> Тамара </a:t>
            </a:r>
            <a:r>
              <a:rPr lang="ru-RU" dirty="0" err="1"/>
              <a:t>Б</a:t>
            </a:r>
            <a:r>
              <a:rPr lang="ru-RU" dirty="0" err="1">
                <a:latin typeface="Times New Roman"/>
                <a:cs typeface="Times New Roman"/>
              </a:rPr>
              <a:t>үү</a:t>
            </a:r>
            <a:r>
              <a:rPr lang="ru-RU" dirty="0" err="1"/>
              <a:t>рекчиировна</a:t>
            </a:r>
            <a:endParaRPr lang="ru-RU" dirty="0"/>
          </a:p>
          <a:p>
            <a:pPr marL="0" indent="0" algn="r">
              <a:buNone/>
            </a:pPr>
            <a:r>
              <a:rPr lang="ru-RU" dirty="0" err="1"/>
              <a:t>Кызылды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dirty="0">
                <a:latin typeface="Times New Roman"/>
                <a:cs typeface="Times New Roman"/>
              </a:rPr>
              <a:t> № 1 </a:t>
            </a:r>
            <a:r>
              <a:rPr lang="ru-RU" dirty="0" err="1">
                <a:latin typeface="Times New Roman"/>
                <a:cs typeface="Times New Roman"/>
              </a:rPr>
              <a:t>школазының</a:t>
            </a:r>
            <a:r>
              <a:rPr lang="ru-RU" dirty="0">
                <a:latin typeface="Times New Roman"/>
                <a:cs typeface="Times New Roman"/>
              </a:rPr>
              <a:t> </a:t>
            </a:r>
          </a:p>
          <a:p>
            <a:pPr marL="0" indent="0" algn="r">
              <a:buNone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тыва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дыл</a:t>
            </a:r>
            <a:r>
              <a:rPr lang="ru-RU" dirty="0">
                <a:latin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cs typeface="Times New Roman"/>
              </a:rPr>
              <a:t>чогаал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башкызы</a:t>
            </a:r>
            <a:r>
              <a:rPr lang="ru-RU" dirty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61" y="14068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5998" y="1787236"/>
            <a:ext cx="41563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C044A7-6D92-4752-8DC0-F4476EDF3D12}"/>
              </a:ext>
            </a:extLst>
          </p:cNvPr>
          <p:cNvSpPr txBox="1"/>
          <p:nvPr/>
        </p:nvSpPr>
        <p:spPr>
          <a:xfrm>
            <a:off x="2420644" y="2475765"/>
            <a:ext cx="27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/>
              <a:t> </a:t>
            </a:r>
            <a:endParaRPr lang="ru-RU" sz="2400" b="1" i="1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5EBAAD7C-F767-4B79-9AFB-184FA1E94447}"/>
              </a:ext>
            </a:extLst>
          </p:cNvPr>
          <p:cNvCxnSpPr>
            <a:cxnSpLocks/>
          </p:cNvCxnSpPr>
          <p:nvPr/>
        </p:nvCxnSpPr>
        <p:spPr>
          <a:xfrm flipH="1">
            <a:off x="4731850" y="2330889"/>
            <a:ext cx="371183" cy="733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Таблица 41">
            <a:extLst>
              <a:ext uri="{FF2B5EF4-FFF2-40B4-BE49-F238E27FC236}">
                <a16:creationId xmlns:a16="http://schemas.microsoft.com/office/drawing/2014/main" xmlns="" id="{4FF4560B-4164-4F00-B80D-415662C22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5403011"/>
              </p:ext>
            </p:extLst>
          </p:nvPr>
        </p:nvGraphicFramePr>
        <p:xfrm>
          <a:off x="2166424" y="1195966"/>
          <a:ext cx="323556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569">
                  <a:extLst>
                    <a:ext uri="{9D8B030D-6E8A-4147-A177-3AD203B41FA5}">
                      <a16:colId xmlns:a16="http://schemas.microsoft.com/office/drawing/2014/main" xmlns="" val="2918795338"/>
                    </a:ext>
                  </a:extLst>
                </a:gridCol>
              </a:tblGrid>
              <a:tr h="334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2400" b="1" i="1" dirty="0">
                          <a:solidFill>
                            <a:schemeClr val="tx1"/>
                          </a:solidFill>
                        </a:rPr>
                        <a:t>Эртем стили</a:t>
                      </a:r>
                      <a:endParaRPr lang="ru-RU" sz="2400" b="1" i="1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650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v"/>
                      </a:pPr>
                      <a:r>
                        <a:rPr lang="kk-KZ" sz="2400" b="1" i="1" dirty="0"/>
                        <a:t>Үнелел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468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kk-KZ" sz="2400" dirty="0"/>
                        <a:t>А</a:t>
                      </a:r>
                      <a:r>
                        <a:rPr lang="ru-RU" sz="2400" dirty="0" err="1"/>
                        <a:t>ннотация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8986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/>
                        <a:t>Реферат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106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/>
                        <a:t>Тезис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789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v"/>
                      </a:pPr>
                      <a:r>
                        <a:rPr lang="kk-KZ" sz="2400" dirty="0"/>
                        <a:t>Илеткел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976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v"/>
                      </a:pPr>
                      <a:r>
                        <a:rPr lang="kk-KZ" sz="2400" dirty="0"/>
                        <a:t>Статья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63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v"/>
                      </a:pPr>
                      <a:r>
                        <a:rPr lang="kk-KZ" sz="2400" dirty="0"/>
                        <a:t>Рецензия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5132773"/>
                  </a:ext>
                </a:extLst>
              </a:tr>
            </a:tbl>
          </a:graphicData>
        </a:graphic>
      </p:graphicFrame>
      <p:pic>
        <p:nvPicPr>
          <p:cNvPr id="44" name="Звук 43">
            <a:hlinkClick r:id="" action="ppaction://media"/>
            <a:extLst>
              <a:ext uri="{FF2B5EF4-FFF2-40B4-BE49-F238E27FC236}">
                <a16:creationId xmlns:a16="http://schemas.microsoft.com/office/drawing/2014/main" xmlns="" id="{1008FFBD-2413-4B74-B5AB-5DC5C7C215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5631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731"/>
    </mc:Choice>
    <mc:Fallback>
      <p:transition spd="slow" advTm="13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3600" y="706582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/>
              <a:t>Мергежилге </a:t>
            </a:r>
            <a:r>
              <a:rPr lang="ru-RU" sz="4000" b="1" dirty="0"/>
              <a:t>68 </a:t>
            </a:r>
            <a:r>
              <a:rPr lang="ru-RU" sz="4000" b="1" dirty="0" err="1"/>
              <a:t>арын</a:t>
            </a:r>
            <a:r>
              <a:rPr lang="ru-RU" sz="4000" b="1" dirty="0"/>
              <a:t> 151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7203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92"/>
    </mc:Choice>
    <mc:Fallback>
      <p:transition spd="slow" advTm="2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8073" y="706582"/>
            <a:ext cx="852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Онаалга</a:t>
            </a:r>
            <a:r>
              <a:rPr lang="ru-RU" sz="2400" b="1" dirty="0"/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4394" y="1800665"/>
            <a:ext cx="8217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1689310-678F-4CD5-8F39-3A9A79D010CC}"/>
              </a:ext>
            </a:extLst>
          </p:cNvPr>
          <p:cNvSpPr/>
          <p:nvPr/>
        </p:nvSpPr>
        <p:spPr>
          <a:xfrm>
            <a:off x="2230582" y="2007313"/>
            <a:ext cx="8335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Статья, рецензия – 1-ги  </a:t>
            </a:r>
            <a:r>
              <a:rPr lang="ru-RU" sz="2400" dirty="0" err="1"/>
              <a:t>одуруг</a:t>
            </a:r>
            <a:endParaRPr lang="ru-RU" sz="2400" dirty="0"/>
          </a:p>
          <a:p>
            <a:r>
              <a:rPr lang="ru-RU" sz="2400" dirty="0"/>
              <a:t>Тезис, аннотация –  2-ги </a:t>
            </a:r>
            <a:r>
              <a:rPr lang="ru-RU" sz="2400" dirty="0" err="1"/>
              <a:t>одуруг</a:t>
            </a:r>
            <a:r>
              <a:rPr lang="ru-RU" sz="2400" dirty="0"/>
              <a:t>, </a:t>
            </a:r>
            <a:r>
              <a:rPr lang="ru-RU" sz="2400" dirty="0" err="1"/>
              <a:t>чурумун</a:t>
            </a:r>
            <a:r>
              <a:rPr lang="ru-RU" sz="2400" dirty="0"/>
              <a:t> </a:t>
            </a:r>
            <a:r>
              <a:rPr lang="ru-RU" sz="2400" dirty="0" err="1"/>
              <a:t>бижимел</a:t>
            </a:r>
            <a:r>
              <a:rPr lang="ru-RU" sz="2400" dirty="0"/>
              <a:t> к</a:t>
            </a:r>
            <a:r>
              <a:rPr lang="kk-KZ" sz="2400" dirty="0"/>
              <a:t>үүседир.</a:t>
            </a:r>
            <a:endParaRPr lang="ru-RU" sz="2400" dirty="0"/>
          </a:p>
          <a:p>
            <a:r>
              <a:rPr lang="ru-RU" sz="2400" dirty="0" err="1"/>
              <a:t>Номчаан</a:t>
            </a:r>
            <a:r>
              <a:rPr lang="ru-RU" sz="2400" dirty="0"/>
              <a:t> </a:t>
            </a:r>
            <a:r>
              <a:rPr lang="ru-RU" sz="2400" dirty="0" err="1"/>
              <a:t>номунга</a:t>
            </a:r>
            <a:r>
              <a:rPr lang="ru-RU" sz="2400" dirty="0"/>
              <a:t>, </a:t>
            </a:r>
            <a:r>
              <a:rPr lang="ru-RU" sz="2400" dirty="0" err="1"/>
              <a:t>көрген</a:t>
            </a:r>
            <a:r>
              <a:rPr lang="ru-RU" sz="2400" dirty="0"/>
              <a:t> </a:t>
            </a:r>
            <a:r>
              <a:rPr lang="ru-RU" sz="2400" dirty="0" err="1"/>
              <a:t>киноңарга</a:t>
            </a:r>
            <a:r>
              <a:rPr lang="ru-RU" sz="2400" dirty="0"/>
              <a:t> </a:t>
            </a:r>
            <a:r>
              <a:rPr lang="ru-RU" sz="2400" dirty="0" err="1"/>
              <a:t>үнелелден</a:t>
            </a:r>
            <a:r>
              <a:rPr lang="ru-RU" sz="2400" dirty="0"/>
              <a:t> </a:t>
            </a:r>
            <a:r>
              <a:rPr lang="ru-RU" sz="2400" dirty="0" err="1"/>
              <a:t>бижиңер</a:t>
            </a:r>
            <a:r>
              <a:rPr lang="ru-RU" sz="2400" dirty="0"/>
              <a:t> – 3-ку </a:t>
            </a:r>
            <a:r>
              <a:rPr lang="ru-RU" sz="2400" dirty="0" err="1"/>
              <a:t>одуруг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6094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82"/>
    </mc:Choice>
    <mc:Fallback>
      <p:transition spd="slow" advTm="3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|1.8|2.3|2|1.9|1.8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916</TotalTime>
  <Words>127</Words>
  <Application>Microsoft Office PowerPoint</Application>
  <PresentationFormat>Произвольный</PresentationFormat>
  <Paragraphs>47</Paragraphs>
  <Slides>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         Тыва дыл. 9 класс. Эртем стили   </vt:lpstr>
      <vt:lpstr>Чүве аттарының падежтери</vt:lpstr>
      <vt:lpstr>Чүве аттарының падежтери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Чүве аттарының падежтери </dc:title>
  <dc:creator>IRNSH8</dc:creator>
  <cp:lastModifiedBy>Пользователь Windows</cp:lastModifiedBy>
  <cp:revision>81</cp:revision>
  <dcterms:created xsi:type="dcterms:W3CDTF">2020-03-27T09:52:36Z</dcterms:created>
  <dcterms:modified xsi:type="dcterms:W3CDTF">2020-04-03T13:09:49Z</dcterms:modified>
</cp:coreProperties>
</file>