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67" r:id="rId2"/>
    <p:sldId id="260" r:id="rId3"/>
    <p:sldId id="268" r:id="rId4"/>
    <p:sldId id="269" r:id="rId5"/>
    <p:sldId id="265" r:id="rId6"/>
    <p:sldId id="263" r:id="rId7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-102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5C737FF3-5172-4ED5-9CF6-08054D5F7F0E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59996A4-39C6-4384-AFAC-A24439BA9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242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996A4-39C6-4384-AFAC-A24439BA9C2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039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EFBDAA-EF4B-443A-BA61-1C27E77E5C82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6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74384" y="198120"/>
            <a:ext cx="10363200" cy="5791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> </a:t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Тыва </a:t>
            </a:r>
            <a:r>
              <a:rPr lang="ru-RU" altLang="ru-RU" sz="4400" dirty="0" err="1" smtClean="0">
                <a:solidFill>
                  <a:srgbClr val="C00000"/>
                </a:solidFill>
                <a:latin typeface="Tuva New" pitchFamily="18" charset="0"/>
              </a:rPr>
              <a:t>дыл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9 класс.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sz="5400" i="1" dirty="0" smtClean="0">
                <a:latin typeface="Calibri Light" panose="020F0302020204030204" pitchFamily="34" charset="0"/>
              </a:rPr>
              <a:t/>
            </a:r>
            <a:br>
              <a:rPr lang="ru-RU" sz="5400" i="1" dirty="0" smtClean="0">
                <a:latin typeface="Calibri Light" panose="020F0302020204030204" pitchFamily="34" charset="0"/>
              </a:rPr>
            </a:br>
            <a:r>
              <a:rPr lang="ru-RU" sz="5400" i="1" dirty="0" err="1" smtClean="0">
                <a:solidFill>
                  <a:schemeClr val="accent2"/>
                </a:solidFill>
                <a:latin typeface="Calibri Light" panose="020F0302020204030204" pitchFamily="34" charset="0"/>
              </a:rPr>
              <a:t>Албан-херек</a:t>
            </a:r>
            <a:r>
              <a:rPr lang="ru-RU" sz="5400" i="1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 стили.</a:t>
            </a:r>
            <a:br>
              <a:rPr lang="ru-RU" sz="5400" i="1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</a:br>
            <a:r>
              <a:rPr lang="ru-RU" sz="4900" i="1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/>
            </a:r>
            <a:br>
              <a:rPr lang="ru-RU" sz="4900" i="1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</a:br>
            <a:r>
              <a:rPr lang="ru-RU" sz="4400" i="1" dirty="0" smtClean="0">
                <a:latin typeface="Calibri Light" panose="020F0302020204030204" pitchFamily="34" charset="0"/>
              </a:rPr>
              <a:t/>
            </a:r>
            <a:br>
              <a:rPr lang="ru-RU" sz="4400" i="1" dirty="0" smtClean="0">
                <a:latin typeface="Calibri Light" panose="020F0302020204030204" pitchFamily="34" charset="0"/>
              </a:rPr>
            </a:br>
            <a:r>
              <a:rPr lang="ru-RU" sz="44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/>
            </a:r>
            <a:br>
              <a:rPr lang="ru-RU" sz="44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</a:br>
            <a:endParaRPr lang="ru-RU" sz="4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2" descr="C:\Users\Kan-Demir\Desktop\IMG_1068-10-11-19-08-08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8393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695709" cy="8752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err="1">
                <a:latin typeface="Calibri Light" panose="020F0302020204030204" pitchFamily="34" charset="0"/>
              </a:rPr>
              <a:t>Чүве</a:t>
            </a:r>
            <a:r>
              <a:rPr lang="ru-RU" sz="5400" b="1" dirty="0">
                <a:latin typeface="Calibri Light" panose="020F0302020204030204" pitchFamily="34" charset="0"/>
              </a:rPr>
              <a:t> </a:t>
            </a:r>
            <a:r>
              <a:rPr lang="ru-RU" sz="5400" b="1" dirty="0" err="1">
                <a:latin typeface="Calibri Light" panose="020F0302020204030204" pitchFamily="34" charset="0"/>
              </a:rPr>
              <a:t>аттарының</a:t>
            </a:r>
            <a:r>
              <a:rPr lang="ru-RU" sz="5400" b="1" dirty="0">
                <a:latin typeface="Calibri Light" panose="020F0302020204030204" pitchFamily="34" charset="0"/>
              </a:rPr>
              <a:t> </a:t>
            </a:r>
            <a:r>
              <a:rPr lang="ru-RU" sz="5400" b="1" dirty="0" err="1">
                <a:latin typeface="Calibri Light" panose="020F0302020204030204" pitchFamily="34" charset="0"/>
              </a:rPr>
              <a:t>падежтери</a:t>
            </a:r>
            <a:endParaRPr lang="ru-RU" sz="5400" dirty="0">
              <a:latin typeface="Calibri Light" panose="020F03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00200"/>
            <a:ext cx="10183091" cy="4873752"/>
          </a:xfrm>
        </p:spPr>
        <p:txBody>
          <a:bodyPr/>
          <a:lstStyle/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err="1"/>
              <a:t>Тургузукчузу</a:t>
            </a:r>
            <a:r>
              <a:rPr lang="ru-RU" dirty="0"/>
              <a:t>:</a:t>
            </a:r>
          </a:p>
          <a:p>
            <a:pPr marL="0" indent="0" algn="r">
              <a:buNone/>
            </a:pPr>
            <a:r>
              <a:rPr lang="ru-RU" dirty="0" err="1"/>
              <a:t>Оюн</a:t>
            </a:r>
            <a:r>
              <a:rPr lang="ru-RU" dirty="0"/>
              <a:t> Тамара </a:t>
            </a:r>
            <a:r>
              <a:rPr lang="ru-RU" dirty="0" err="1"/>
              <a:t>Б</a:t>
            </a:r>
            <a:r>
              <a:rPr lang="ru-RU" dirty="0" err="1">
                <a:latin typeface="Times New Roman"/>
                <a:cs typeface="Times New Roman"/>
              </a:rPr>
              <a:t>үү</a:t>
            </a:r>
            <a:r>
              <a:rPr lang="ru-RU" dirty="0" err="1"/>
              <a:t>рекчиировна</a:t>
            </a:r>
            <a:endParaRPr lang="ru-RU" dirty="0"/>
          </a:p>
          <a:p>
            <a:pPr marL="0" indent="0" algn="r">
              <a:buNone/>
            </a:pPr>
            <a:r>
              <a:rPr lang="ru-RU" dirty="0" err="1"/>
              <a:t>Кызылды</a:t>
            </a:r>
            <a:r>
              <a:rPr lang="ru-RU" dirty="0" err="1">
                <a:latin typeface="Times New Roman"/>
                <a:cs typeface="Times New Roman"/>
              </a:rPr>
              <a:t>ң</a:t>
            </a:r>
            <a:r>
              <a:rPr lang="ru-RU" dirty="0">
                <a:latin typeface="Times New Roman"/>
                <a:cs typeface="Times New Roman"/>
              </a:rPr>
              <a:t> № 1 </a:t>
            </a:r>
            <a:r>
              <a:rPr lang="ru-RU" dirty="0" err="1">
                <a:latin typeface="Times New Roman"/>
                <a:cs typeface="Times New Roman"/>
              </a:rPr>
              <a:t>школазының</a:t>
            </a:r>
            <a:r>
              <a:rPr lang="ru-RU" dirty="0">
                <a:latin typeface="Times New Roman"/>
                <a:cs typeface="Times New Roman"/>
              </a:rPr>
              <a:t> </a:t>
            </a:r>
          </a:p>
          <a:p>
            <a:pPr marL="0" indent="0" algn="r">
              <a:buNone/>
            </a:pP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тыва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дыл</a:t>
            </a:r>
            <a:r>
              <a:rPr lang="ru-RU" dirty="0">
                <a:latin typeface="Times New Roman"/>
                <a:cs typeface="Times New Roman"/>
              </a:rPr>
              <a:t>, </a:t>
            </a:r>
            <a:r>
              <a:rPr lang="ru-RU" dirty="0" err="1">
                <a:latin typeface="Times New Roman"/>
                <a:cs typeface="Times New Roman"/>
              </a:rPr>
              <a:t>чогаал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башкызы</a:t>
            </a:r>
            <a:r>
              <a:rPr lang="ru-RU" dirty="0">
                <a:latin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7" y="-104805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49958D8-634B-4760-B879-8B2642499964}"/>
              </a:ext>
            </a:extLst>
          </p:cNvPr>
          <p:cNvSpPr txBox="1"/>
          <p:nvPr/>
        </p:nvSpPr>
        <p:spPr>
          <a:xfrm flipH="1">
            <a:off x="2118355" y="1378284"/>
            <a:ext cx="3839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/>
              <a:t>Албан-</a:t>
            </a:r>
            <a:r>
              <a:rPr lang="ru-RU" sz="2400" b="1" dirty="0" err="1"/>
              <a:t>херек</a:t>
            </a:r>
            <a:r>
              <a:rPr lang="ru-RU" sz="2400" b="1" dirty="0"/>
              <a:t> стили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7BFF5BF-909A-44F7-B9C5-951A3B7970A6}"/>
              </a:ext>
            </a:extLst>
          </p:cNvPr>
          <p:cNvSpPr txBox="1"/>
          <p:nvPr/>
        </p:nvSpPr>
        <p:spPr>
          <a:xfrm>
            <a:off x="1399310" y="2159639"/>
            <a:ext cx="430183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dirty="0"/>
              <a:t> Хоойлу-доктаалдар;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dirty="0"/>
              <a:t> Чарлыктар;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dirty="0"/>
              <a:t> Айтыышкыннар;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400" dirty="0"/>
              <a:t> Албан-херек бижиктери;</a:t>
            </a:r>
          </a:p>
          <a:p>
            <a:endParaRPr lang="kk-KZ" sz="20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0F4EF16-5CDC-4758-B099-590DED03CF82}"/>
              </a:ext>
            </a:extLst>
          </p:cNvPr>
          <p:cNvSpPr txBox="1"/>
          <p:nvPr/>
        </p:nvSpPr>
        <p:spPr>
          <a:xfrm>
            <a:off x="6775937" y="2090172"/>
            <a:ext cx="33199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Протокол;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Шынзылга</a:t>
            </a:r>
            <a:r>
              <a:rPr lang="ru-RU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Тайылбыр</a:t>
            </a:r>
            <a:r>
              <a:rPr lang="ru-RU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Чарлал</a:t>
            </a:r>
            <a:r>
              <a:rPr lang="ru-RU" sz="2400" dirty="0"/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Чагаалар</a:t>
            </a:r>
            <a:r>
              <a:rPr lang="ru-RU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/>
              <a:t>Билдириишкин</a:t>
            </a:r>
            <a:r>
              <a:rPr lang="ru-RU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Акт;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/>
          </a:p>
        </p:txBody>
      </p:sp>
      <p:pic>
        <p:nvPicPr>
          <p:cNvPr id="10" name="Звук 9">
            <a:hlinkClick r:id="" action="ppaction://media"/>
            <a:extLst>
              <a:ext uri="{FF2B5EF4-FFF2-40B4-BE49-F238E27FC236}">
                <a16:creationId xmlns="" xmlns:a16="http://schemas.microsoft.com/office/drawing/2014/main" id="{E31BE8A3-F569-41F6-996D-AF649388D94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621707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6258"/>
    </mc:Choice>
    <mc:Fallback>
      <p:transition spd="slow" advTm="36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9430" y="3086471"/>
            <a:ext cx="10852878" cy="256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4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Сөстери, сөс каттыжыышкыннары</a:t>
            </a: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бодалды</a:t>
            </a: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анаа-ла</a:t>
            </a: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соок</a:t>
            </a: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аян-биле</a:t>
            </a: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дамчыдары</a:t>
            </a:r>
            <a:endParaRPr lang="ru-RU" sz="4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sz="4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Сагыш-сеткил</a:t>
            </a: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</a:t>
            </a:r>
            <a:r>
              <a:rPr lang="tt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ң</a:t>
            </a: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 утка </a:t>
            </a:r>
            <a:r>
              <a:rPr lang="ru-RU" sz="4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чок</a:t>
            </a:r>
            <a:r>
              <a:rPr lang="ru-RU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болуру</a:t>
            </a:r>
            <a:endParaRPr lang="ru-RU" sz="4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8880" y="749508"/>
            <a:ext cx="6415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Албан-херек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стили</a:t>
            </a:r>
          </a:p>
          <a:p>
            <a:pPr algn="ctr"/>
            <a:r>
              <a:rPr lang="ru-RU" sz="4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Онзагай</a:t>
            </a:r>
            <a:r>
              <a:rPr lang="ru-RU" sz="4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талалары</a:t>
            </a:r>
            <a:r>
              <a:rPr lang="ru-RU" sz="4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4616" y="1157113"/>
            <a:ext cx="110927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Албан-херек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бижиктерин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долдурарының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негелделери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tt-RU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-тода, кыска, утказы билдингир;</a:t>
            </a:r>
          </a:p>
          <a:p>
            <a:pPr algn="ctr"/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-юридиктиг барымдаалыг;</a:t>
            </a:r>
          </a:p>
          <a:p>
            <a:pPr algn="ctr">
              <a:buFontTx/>
              <a:buChar char="-"/>
            </a:pPr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Чаңгыс аай чурум езугаар дес-дараалаштыр бижиттинери;</a:t>
            </a:r>
          </a:p>
          <a:p>
            <a:pPr algn="ctr"/>
            <a:r>
              <a:rPr lang="tt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-быжыгып турумчуй берген сөс каттыжыышкыннарын ажыглаары;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33600" y="706582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D8E7AD4-A52E-4405-8F0C-4F4B74880166}"/>
              </a:ext>
            </a:extLst>
          </p:cNvPr>
          <p:cNvSpPr txBox="1"/>
          <p:nvPr/>
        </p:nvSpPr>
        <p:spPr>
          <a:xfrm>
            <a:off x="1991361" y="887382"/>
            <a:ext cx="8432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К</a:t>
            </a:r>
            <a:r>
              <a:rPr lang="ru-RU" sz="2400" dirty="0" err="1"/>
              <a:t>андыг</a:t>
            </a:r>
            <a:r>
              <a:rPr lang="ru-RU" sz="2400" dirty="0"/>
              <a:t> </a:t>
            </a:r>
            <a:r>
              <a:rPr lang="ru-RU" sz="2400" dirty="0" err="1"/>
              <a:t>стильде</a:t>
            </a:r>
            <a:r>
              <a:rPr lang="ru-RU" sz="2400" dirty="0"/>
              <a:t>, </a:t>
            </a:r>
            <a:r>
              <a:rPr lang="ru-RU" sz="2400" dirty="0" err="1"/>
              <a:t>хевирде</a:t>
            </a:r>
            <a:r>
              <a:rPr lang="ru-RU" sz="2400" dirty="0"/>
              <a:t> </a:t>
            </a:r>
            <a:r>
              <a:rPr lang="ru-RU" sz="2400" dirty="0" err="1"/>
              <a:t>бижиттингенин</a:t>
            </a:r>
            <a:r>
              <a:rPr lang="ru-RU" sz="2400" dirty="0"/>
              <a:t> </a:t>
            </a:r>
            <a:r>
              <a:rPr lang="ru-RU" sz="2400" dirty="0" err="1"/>
              <a:t>тодарады</a:t>
            </a:r>
            <a:r>
              <a:rPr lang="kk-KZ" sz="2400" dirty="0"/>
              <a:t>ңар</a:t>
            </a:r>
            <a:r>
              <a:rPr lang="ru-RU" sz="2400" dirty="0"/>
              <a:t>.</a:t>
            </a:r>
            <a:r>
              <a:rPr lang="ru-RU" sz="2400" dirty="0" err="1"/>
              <a:t>Онзагайын</a:t>
            </a:r>
            <a:r>
              <a:rPr lang="ru-RU" sz="2400" dirty="0"/>
              <a:t> </a:t>
            </a:r>
            <a:r>
              <a:rPr lang="ru-RU" sz="2400" dirty="0" err="1"/>
              <a:t>тайылбырла</a:t>
            </a:r>
            <a:r>
              <a:rPr lang="kk-KZ" sz="2400" dirty="0"/>
              <a:t>ңар</a:t>
            </a:r>
            <a:r>
              <a:rPr lang="ru-RU" sz="2400" dirty="0"/>
              <a:t>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FFBAD1D-D8BA-4F83-A21C-2055D8542AAD}"/>
              </a:ext>
            </a:extLst>
          </p:cNvPr>
          <p:cNvSpPr/>
          <p:nvPr/>
        </p:nvSpPr>
        <p:spPr>
          <a:xfrm>
            <a:off x="1991362" y="2027212"/>
            <a:ext cx="84327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Статья 5. </a:t>
            </a:r>
            <a:r>
              <a:rPr lang="ru-RU" sz="2400" b="1" dirty="0" err="1"/>
              <a:t>Күрүне</a:t>
            </a:r>
            <a:r>
              <a:rPr lang="ru-RU" sz="2400" b="1" dirty="0"/>
              <a:t> </a:t>
            </a:r>
            <a:r>
              <a:rPr lang="ru-RU" sz="2400" b="1" dirty="0" err="1"/>
              <a:t>дылдары</a:t>
            </a:r>
            <a:endParaRPr lang="ru-RU" sz="2400" b="1" dirty="0"/>
          </a:p>
          <a:p>
            <a:pPr algn="just"/>
            <a:r>
              <a:rPr lang="ru-RU" sz="2400" dirty="0"/>
              <a:t>1. Тыва </a:t>
            </a:r>
            <a:r>
              <a:rPr lang="ru-RU" sz="2400" dirty="0" err="1"/>
              <a:t>Республиканы</a:t>
            </a:r>
            <a:r>
              <a:rPr lang="ru-RU" sz="2400" dirty="0"/>
              <a:t>ӊ </a:t>
            </a:r>
            <a:r>
              <a:rPr lang="ru-RU" sz="2400" dirty="0" err="1"/>
              <a:t>Күрүне</a:t>
            </a:r>
            <a:r>
              <a:rPr lang="ru-RU" sz="2400" dirty="0"/>
              <a:t> </a:t>
            </a:r>
            <a:r>
              <a:rPr lang="ru-RU" sz="2400" dirty="0" err="1"/>
              <a:t>дылдары</a:t>
            </a:r>
            <a:r>
              <a:rPr lang="ru-RU" sz="2400" dirty="0"/>
              <a:t> </a:t>
            </a:r>
            <a:r>
              <a:rPr lang="ru-RU" sz="2400" dirty="0" err="1"/>
              <a:t>тыва</a:t>
            </a:r>
            <a:r>
              <a:rPr lang="ru-RU" sz="2400" dirty="0"/>
              <a:t> </a:t>
            </a:r>
            <a:r>
              <a:rPr lang="ru-RU" sz="2400" dirty="0" err="1"/>
              <a:t>болгаш</a:t>
            </a:r>
            <a:r>
              <a:rPr lang="ru-RU" sz="2400" dirty="0"/>
              <a:t> </a:t>
            </a:r>
            <a:r>
              <a:rPr lang="ru-RU" sz="2400" dirty="0" err="1"/>
              <a:t>орус</a:t>
            </a:r>
            <a:r>
              <a:rPr lang="ru-RU" sz="2400" dirty="0"/>
              <a:t> </a:t>
            </a:r>
            <a:r>
              <a:rPr lang="ru-RU" sz="2400" dirty="0" err="1"/>
              <a:t>дылдар</a:t>
            </a:r>
            <a:r>
              <a:rPr lang="ru-RU" sz="2400" dirty="0"/>
              <a:t> </a:t>
            </a:r>
            <a:r>
              <a:rPr lang="ru-RU" sz="2400" dirty="0" err="1"/>
              <a:t>болур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/>
              <a:t>2. Тыва Республика </a:t>
            </a:r>
            <a:r>
              <a:rPr lang="ru-RU" sz="2400" dirty="0" err="1"/>
              <a:t>шупту</a:t>
            </a:r>
            <a:r>
              <a:rPr lang="ru-RU" sz="2400" dirty="0"/>
              <a:t> </a:t>
            </a:r>
            <a:r>
              <a:rPr lang="ru-RU" sz="2400" dirty="0" err="1"/>
              <a:t>нацияларны</a:t>
            </a:r>
            <a:r>
              <a:rPr lang="ru-RU" sz="2400" dirty="0"/>
              <a:t>ӊ </a:t>
            </a:r>
            <a:r>
              <a:rPr lang="ru-RU" sz="2400" dirty="0" err="1"/>
              <a:t>дылдарын</a:t>
            </a:r>
            <a:r>
              <a:rPr lang="ru-RU" sz="2400" dirty="0"/>
              <a:t> </a:t>
            </a:r>
            <a:r>
              <a:rPr lang="ru-RU" sz="2400" dirty="0" err="1"/>
              <a:t>кадагалап</a:t>
            </a:r>
            <a:r>
              <a:rPr lang="ru-RU" sz="2400" dirty="0"/>
              <a:t> </a:t>
            </a:r>
            <a:r>
              <a:rPr lang="ru-RU" sz="2400" dirty="0" err="1"/>
              <a:t>арттырып</a:t>
            </a:r>
            <a:r>
              <a:rPr lang="ru-RU" sz="2400" dirty="0"/>
              <a:t> </a:t>
            </a:r>
            <a:r>
              <a:rPr lang="ru-RU" sz="2400" dirty="0" err="1"/>
              <a:t>алырынга</a:t>
            </a:r>
            <a:r>
              <a:rPr lang="ru-RU" sz="2400" dirty="0"/>
              <a:t> </a:t>
            </a:r>
            <a:r>
              <a:rPr lang="ru-RU" sz="2400" dirty="0" err="1"/>
              <a:t>болгаш</a:t>
            </a:r>
            <a:r>
              <a:rPr lang="ru-RU" sz="2400" dirty="0"/>
              <a:t> </a:t>
            </a:r>
            <a:r>
              <a:rPr lang="ru-RU" sz="2400" dirty="0" err="1"/>
              <a:t>ону</a:t>
            </a:r>
            <a:r>
              <a:rPr lang="ru-RU" sz="2400" dirty="0"/>
              <a:t> </a:t>
            </a:r>
            <a:r>
              <a:rPr lang="ru-RU" sz="2400" dirty="0" err="1"/>
              <a:t>шинчилээринге</a:t>
            </a:r>
            <a:r>
              <a:rPr lang="ru-RU" sz="2400" dirty="0"/>
              <a:t> база </a:t>
            </a:r>
            <a:r>
              <a:rPr lang="ru-RU" sz="2400" dirty="0" err="1"/>
              <a:t>оо</a:t>
            </a:r>
            <a:r>
              <a:rPr lang="ru-RU" sz="2400" dirty="0"/>
              <a:t>ӊ </a:t>
            </a:r>
            <a:r>
              <a:rPr lang="ru-RU" sz="2400" dirty="0" err="1"/>
              <a:t>сайзыраарынга</a:t>
            </a:r>
            <a:r>
              <a:rPr lang="ru-RU" sz="2400" dirty="0"/>
              <a:t> </a:t>
            </a:r>
            <a:r>
              <a:rPr lang="ru-RU" sz="2400" dirty="0" err="1"/>
              <a:t>эптиг</a:t>
            </a:r>
            <a:r>
              <a:rPr lang="ru-RU" sz="2400" dirty="0"/>
              <a:t> </a:t>
            </a:r>
            <a:r>
              <a:rPr lang="ru-RU" sz="2400" dirty="0" err="1"/>
              <a:t>байдалдарны</a:t>
            </a:r>
            <a:r>
              <a:rPr lang="ru-RU" sz="2400" dirty="0"/>
              <a:t> </a:t>
            </a:r>
            <a:r>
              <a:rPr lang="ru-RU" sz="2400" dirty="0" err="1"/>
              <a:t>тургузарын</a:t>
            </a:r>
            <a:r>
              <a:rPr lang="ru-RU" sz="2400" dirty="0"/>
              <a:t> </a:t>
            </a:r>
            <a:r>
              <a:rPr lang="ru-RU" sz="2400" dirty="0" err="1"/>
              <a:t>хандырып</a:t>
            </a:r>
            <a:r>
              <a:rPr lang="ru-RU" sz="2400" dirty="0"/>
              <a:t> </a:t>
            </a:r>
            <a:r>
              <a:rPr lang="ru-RU" sz="2400" dirty="0" err="1"/>
              <a:t>турар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72035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892"/>
    </mc:Choice>
    <mc:Fallback>
      <p:transition spd="slow" advTm="2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8073" y="706582"/>
            <a:ext cx="8520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Онаалга</a:t>
            </a:r>
            <a:r>
              <a:rPr lang="ru-RU" sz="2400" b="1" dirty="0"/>
              <a:t>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44394" y="1800665"/>
            <a:ext cx="8217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1689310-678F-4CD5-8F39-3A9A79D010CC}"/>
              </a:ext>
            </a:extLst>
          </p:cNvPr>
          <p:cNvSpPr/>
          <p:nvPr/>
        </p:nvSpPr>
        <p:spPr>
          <a:xfrm>
            <a:off x="1898073" y="2007313"/>
            <a:ext cx="86683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kk-KZ" sz="2400" dirty="0"/>
              <a:t>Тайылбыр (кичээлче озалдай бергени) 1-ги одуруг.</a:t>
            </a:r>
          </a:p>
          <a:p>
            <a:pPr marL="457200" indent="-457200" algn="just">
              <a:buAutoNum type="arabicPeriod"/>
            </a:pPr>
            <a:r>
              <a:rPr lang="kk-KZ" sz="2400" dirty="0"/>
              <a:t>Чарлал ( ада-иени школа хуралынче чалааны) 2-ги одуруг.</a:t>
            </a:r>
          </a:p>
          <a:p>
            <a:pPr marL="457200" indent="-457200" algn="just">
              <a:buAutoNum type="arabicPeriod"/>
            </a:pPr>
            <a:r>
              <a:rPr lang="kk-KZ" sz="2400" dirty="0"/>
              <a:t>Билдириишкин (кандыг-даа темага болур) 3-кү одуруг</a:t>
            </a:r>
            <a:r>
              <a:rPr lang="ru-RU" sz="2400" dirty="0"/>
              <a:t>.</a:t>
            </a:r>
            <a:endParaRPr lang="kk-KZ" sz="2400" dirty="0"/>
          </a:p>
          <a:p>
            <a:pPr marL="457200" indent="-457200" algn="just"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060946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82"/>
    </mc:Choice>
    <mc:Fallback>
      <p:transition spd="slow" advTm="3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1242</TotalTime>
  <Words>182</Words>
  <Application>Microsoft Office PowerPoint</Application>
  <PresentationFormat>Произвольный</PresentationFormat>
  <Paragraphs>40</Paragraphs>
  <Slides>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         Тыва дыл. 9 класс.  Албан-херек стили.    </vt:lpstr>
      <vt:lpstr>Чүве аттарының падежтери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Чүве аттарының падежтери </dc:title>
  <dc:creator>IRNSH8</dc:creator>
  <cp:lastModifiedBy>tyva_school_96</cp:lastModifiedBy>
  <cp:revision>94</cp:revision>
  <dcterms:created xsi:type="dcterms:W3CDTF">2020-03-27T09:52:36Z</dcterms:created>
  <dcterms:modified xsi:type="dcterms:W3CDTF">2022-02-07T10:45:30Z</dcterms:modified>
</cp:coreProperties>
</file>