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8" r:id="rId3"/>
    <p:sldId id="257" r:id="rId4"/>
    <p:sldId id="264" r:id="rId5"/>
    <p:sldId id="263" r:id="rId6"/>
    <p:sldId id="262" r:id="rId7"/>
    <p:sldId id="259" r:id="rId8"/>
    <p:sldId id="261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47" d="100"/>
          <a:sy n="47" d="100"/>
        </p:scale>
        <p:origin x="-196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1D45-D0F5-44AA-B926-79CC62E8838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microsoft.com/office/2007/relationships/media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wav"/><Relationship Id="rId1" Type="http://schemas.openxmlformats.org/officeDocument/2006/relationships/tags" Target="../tags/tag3.xml"/><Relationship Id="rId6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microsoft.com/office/2007/relationships/media" Target="../media/media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microsoft.com/office/2007/relationships/media" Target="../media/media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3804277" cy="18002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sz="9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дыл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09964" y="188640"/>
            <a:ext cx="4032448" cy="1752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аялга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>
                  <p14:trim st="2300" end="261128.4368"/>
                  <p14:fade in="500" out="5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39676" y="6165304"/>
            <a:ext cx="487363" cy="4873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3105835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Сорулганыӊ </a:t>
            </a:r>
            <a:b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тайылбыр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домаа</a:t>
            </a:r>
            <a:endParaRPr lang="ru-RU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3713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4332">
        <p14:ripple/>
      </p:transition>
    </mc:Choice>
    <mc:Fallback>
      <p:transition spd="slow" advTm="14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2" grpId="0"/>
      <p:bldP spid="4" grpId="0"/>
    </p:bldLst>
  </p:timing>
  <p:extLst mod="1">
    <p:ext uri="{E180D4A7-C9FB-4DFB-919C-405C955672EB}">
      <p14:showEvtLst xmlns:p14="http://schemas.microsoft.com/office/powerpoint/2010/main" xmlns="">
        <p14:playEvt time="0" objId="14"/>
        <p14:stopEvt time="14332" objId="1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5513246"/>
              </p:ext>
            </p:extLst>
          </p:nvPr>
        </p:nvGraphicFramePr>
        <p:xfrm>
          <a:off x="488131" y="1412776"/>
          <a:ext cx="8216876" cy="39604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35015"/>
                <a:gridCol w="2074272"/>
                <a:gridCol w="2164458"/>
                <a:gridCol w="1543131"/>
              </a:tblGrid>
              <a:tr h="12268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Хамаарышкан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сөзү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Айтырыы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Холбаазы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Бижик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демдээ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335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t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Бүдүн</a:t>
                      </a:r>
                      <a:r>
                        <a:rPr lang="tt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домак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Кандыг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сорулгалыг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Канчалзын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дээш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Чүге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Дээш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төлээде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холбаа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сөстер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Биче сек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95736" y="620688"/>
            <a:ext cx="5328592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Сорулганыӊ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тайылбыр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0585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7464">
        <p14:ripple/>
      </p:transition>
    </mc:Choice>
    <mc:Fallback>
      <p:transition spd="slow" advTm="37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30894" y="3090185"/>
            <a:ext cx="5841306" cy="2860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8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ru-RU" sz="3200" b="1" i="1" dirty="0" smtClean="0"/>
              <a:t>Биче-</a:t>
            </a:r>
            <a:r>
              <a:rPr lang="ru-RU" sz="3200" b="1" i="1" dirty="0" err="1" smtClean="0"/>
              <a:t>кыс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ды</a:t>
            </a:r>
            <a:r>
              <a:rPr lang="ru-RU" sz="3200" b="1" i="1" dirty="0" err="1" smtClean="0">
                <a:latin typeface="Calibri"/>
              </a:rPr>
              <a:t>ӊ</a:t>
            </a:r>
            <a:r>
              <a:rPr lang="ru-RU" sz="3200" b="1" i="1" dirty="0" err="1" smtClean="0"/>
              <a:t>назын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дээш</a:t>
            </a:r>
            <a:r>
              <a:rPr lang="ru-RU" sz="3200" b="1" i="1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ru-RU" sz="3200" i="1" dirty="0" err="1" smtClean="0"/>
              <a:t>Кодур-оол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орук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дургаар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ырлап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чораан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  <p:sp>
        <p:nvSpPr>
          <p:cNvPr id="40" name="Овал 39"/>
          <p:cNvSpPr/>
          <p:nvPr/>
        </p:nvSpPr>
        <p:spPr>
          <a:xfrm>
            <a:off x="4818135" y="3898119"/>
            <a:ext cx="1223641" cy="62255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множение 41"/>
          <p:cNvSpPr/>
          <p:nvPr/>
        </p:nvSpPr>
        <p:spPr>
          <a:xfrm>
            <a:off x="1464544" y="5258817"/>
            <a:ext cx="432048" cy="34794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8-конечная звезда 36"/>
          <p:cNvSpPr/>
          <p:nvPr/>
        </p:nvSpPr>
        <p:spPr>
          <a:xfrm>
            <a:off x="3451547" y="5258818"/>
            <a:ext cx="612068" cy="34794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05360" y="5124167"/>
            <a:ext cx="194421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05360" y="4444435"/>
            <a:ext cx="175041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8-конечная звезда 35"/>
          <p:cNvSpPr/>
          <p:nvPr/>
        </p:nvSpPr>
        <p:spPr>
          <a:xfrm>
            <a:off x="5874510" y="3769795"/>
            <a:ext cx="612068" cy="34794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2874311" y="4491986"/>
            <a:ext cx="194421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Двойные круглые скобки 60"/>
          <p:cNvSpPr/>
          <p:nvPr/>
        </p:nvSpPr>
        <p:spPr>
          <a:xfrm>
            <a:off x="530894" y="3951776"/>
            <a:ext cx="5681218" cy="579532"/>
          </a:xfrm>
          <a:prstGeom prst="bracketPair">
            <a:avLst>
              <a:gd name="adj" fmla="val 35773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873919" y="4429013"/>
            <a:ext cx="194421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51603" y="5855452"/>
            <a:ext cx="286462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51603" y="5951161"/>
            <a:ext cx="286462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9" name="Рисунок 58"/>
          <p:cNvPicPr/>
          <p:nvPr/>
        </p:nvPicPr>
        <p:blipFill rotWithShape="1">
          <a:blip r:embed="rId4" cstate="print"/>
          <a:srcRect l="33658" t="51978" r="50615" b="12549"/>
          <a:stretch/>
        </p:blipFill>
        <p:spPr bwMode="auto">
          <a:xfrm>
            <a:off x="6572583" y="3809855"/>
            <a:ext cx="2016721" cy="262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0" name="Рисунок 59"/>
          <p:cNvPicPr/>
          <p:nvPr/>
        </p:nvPicPr>
        <p:blipFill rotWithShape="1">
          <a:blip r:embed="rId5" cstate="print"/>
          <a:srcRect l="21811" t="14902" r="21833" b="50784"/>
          <a:stretch/>
        </p:blipFill>
        <p:spPr bwMode="auto">
          <a:xfrm>
            <a:off x="1701222" y="1124744"/>
            <a:ext cx="6156668" cy="2086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2" name="Левая круглая скобка 61"/>
          <p:cNvSpPr/>
          <p:nvPr/>
        </p:nvSpPr>
        <p:spPr>
          <a:xfrm>
            <a:off x="544547" y="4644265"/>
            <a:ext cx="214112" cy="533674"/>
          </a:xfrm>
          <a:prstGeom prst="lef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Левая круглая скобка 62"/>
          <p:cNvSpPr/>
          <p:nvPr/>
        </p:nvSpPr>
        <p:spPr>
          <a:xfrm flipH="1">
            <a:off x="3413951" y="5461871"/>
            <a:ext cx="204557" cy="533674"/>
          </a:xfrm>
          <a:prstGeom prst="lef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530894" y="3095193"/>
            <a:ext cx="5841306" cy="1396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8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</a:rPr>
              <a:t>Биче-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кыс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ды</a:t>
            </a:r>
            <a:r>
              <a:rPr lang="ru-RU" sz="3200" b="1" i="1" dirty="0" err="1" smtClean="0">
                <a:solidFill>
                  <a:srgbClr val="FF0000"/>
                </a:solidFill>
                <a:latin typeface="Calibri"/>
              </a:rPr>
              <a:t>ӊ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назын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дээш</a:t>
            </a:r>
            <a:endParaRPr lang="ru-RU" sz="3200" b="1" i="1" dirty="0" smtClean="0">
              <a:solidFill>
                <a:srgbClr val="FF0000"/>
              </a:solidFill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20343" y="-171400"/>
            <a:ext cx="37321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Сорулганы</a:t>
            </a:r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rPr>
              <a:t>ӊ</a:t>
            </a:r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т.д</a:t>
            </a:r>
            <a:r>
              <a:rPr lang="ru-RU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ru-RU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6148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9465">
        <p14:ripple/>
      </p:transition>
    </mc:Choice>
    <mc:Fallback>
      <p:transition spd="slow" advTm="794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" grpId="0"/>
      <p:bldP spid="40" grpId="0" animBg="1"/>
      <p:bldP spid="42" grpId="0" animBg="1"/>
      <p:bldP spid="37" grpId="0" animBg="1"/>
      <p:bldP spid="36" grpId="0" animBg="1"/>
      <p:bldP spid="61" grpId="0" animBg="1"/>
      <p:bldP spid="62" grpId="0" animBg="1"/>
      <p:bldP spid="63" grpId="0" animBg="1"/>
      <p:bldP spid="6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924944"/>
            <a:ext cx="8854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(</a:t>
            </a:r>
            <a:r>
              <a:rPr lang="ru-RU" sz="5400" dirty="0" err="1" smtClean="0"/>
              <a:t>сорулганы</a:t>
            </a:r>
            <a:r>
              <a:rPr lang="tt-RU" sz="5400" dirty="0" smtClean="0"/>
              <a:t>ң т.д.) </a:t>
            </a:r>
            <a:r>
              <a:rPr lang="tt-RU" sz="5400" dirty="0" smtClean="0">
                <a:solidFill>
                  <a:schemeClr val="tx2"/>
                </a:solidFill>
              </a:rPr>
              <a:t>дээш</a:t>
            </a:r>
            <a:r>
              <a:rPr lang="tt-RU" sz="5400" dirty="0" smtClean="0">
                <a:solidFill>
                  <a:srgbClr val="C00000"/>
                </a:solidFill>
              </a:rPr>
              <a:t>, </a:t>
            </a:r>
            <a:r>
              <a:rPr lang="en-US" sz="5400" dirty="0" smtClean="0"/>
              <a:t>[   </a:t>
            </a:r>
            <a:r>
              <a:rPr lang="tt-RU" sz="5400" dirty="0" smtClean="0"/>
              <a:t>  </a:t>
            </a:r>
            <a:r>
              <a:rPr lang="en-US" sz="5400" dirty="0" smtClean="0"/>
              <a:t> ]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15719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(  </a:t>
            </a:r>
            <a:r>
              <a:rPr lang="ru-RU" sz="5400" dirty="0" smtClean="0"/>
              <a:t>с.</a:t>
            </a:r>
            <a:r>
              <a:rPr lang="tt-RU" sz="5400" dirty="0" smtClean="0"/>
              <a:t> </a:t>
            </a:r>
            <a:r>
              <a:rPr lang="tt-RU" sz="5400" dirty="0" smtClean="0"/>
              <a:t>т.д.) </a:t>
            </a:r>
            <a:r>
              <a:rPr lang="tt-RU" sz="5400" dirty="0" smtClean="0">
                <a:solidFill>
                  <a:schemeClr val="tx2"/>
                </a:solidFill>
              </a:rPr>
              <a:t>төлээде</a:t>
            </a:r>
            <a:r>
              <a:rPr lang="tt-RU" sz="5400" dirty="0" smtClean="0">
                <a:solidFill>
                  <a:srgbClr val="C00000"/>
                </a:solidFill>
              </a:rPr>
              <a:t>, </a:t>
            </a:r>
            <a:r>
              <a:rPr lang="tt-RU" sz="5400" dirty="0" smtClean="0"/>
              <a:t>   </a:t>
            </a:r>
            <a:r>
              <a:rPr lang="en-US" sz="5400" dirty="0" smtClean="0"/>
              <a:t>[ </a:t>
            </a:r>
            <a:r>
              <a:rPr lang="tt-RU" sz="5400" dirty="0" smtClean="0"/>
              <a:t>            </a:t>
            </a:r>
            <a:r>
              <a:rPr lang="en-US" sz="5400" dirty="0" smtClean="0"/>
              <a:t>] 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21831" y="548680"/>
            <a:ext cx="8622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dirty="0" smtClean="0">
                <a:solidFill>
                  <a:srgbClr val="FF0000"/>
                </a:solidFill>
              </a:rPr>
              <a:t>Сорулганың тайылбыр домаа кол домакта </a:t>
            </a:r>
          </a:p>
          <a:p>
            <a:r>
              <a:rPr lang="tt-RU" sz="3600" dirty="0" smtClean="0">
                <a:solidFill>
                  <a:srgbClr val="FF0000"/>
                </a:solidFill>
              </a:rPr>
              <a:t>кылдыныгның сорулгазын айтыр.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 rot="10800000">
            <a:off x="2876354" y="2329872"/>
            <a:ext cx="5224038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700808"/>
            <a:ext cx="4414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400" dirty="0" smtClean="0"/>
              <a:t>Канчалзын дээш?</a:t>
            </a:r>
            <a:endParaRPr lang="ru-RU" sz="4400" dirty="0"/>
          </a:p>
        </p:txBody>
      </p:sp>
      <p:sp>
        <p:nvSpPr>
          <p:cNvPr id="7" name="Выгнутая вниз стрелка 6"/>
          <p:cNvSpPr/>
          <p:nvPr/>
        </p:nvSpPr>
        <p:spPr>
          <a:xfrm rot="10800000">
            <a:off x="611560" y="4797152"/>
            <a:ext cx="6480720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4077072"/>
            <a:ext cx="7149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800" dirty="0" smtClean="0"/>
              <a:t>Чүге?  Кандыг сорулгалыг?</a:t>
            </a:r>
            <a:endParaRPr lang="ru-RU" sz="4800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s://i.ytimg.com/vi/b8jH74SpY8Q/hqdefault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420/000c873f-cc4990eb/hello_html_m2bc44d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6912768" cy="758952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Хыналда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тестини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кылыӊар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3105835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https://www.testwizard.ru/test.php?id=6394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6029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6059">
        <p14:ripple/>
      </p:transition>
    </mc:Choice>
    <mc:Fallback>
      <p:transition spd="slow" advTm="60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36904" cy="11430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Мергежилге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</a:rPr>
              <a:t>Бердинген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домактарны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alibri"/>
              </a:rPr>
              <a:t>ү</a:t>
            </a:r>
            <a:r>
              <a:rPr lang="ru-RU" sz="2400" dirty="0" err="1" smtClean="0">
                <a:solidFill>
                  <a:schemeClr val="tx1"/>
                </a:solidFill>
              </a:rPr>
              <a:t>легер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ёзугаар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сайгары</a:t>
            </a:r>
            <a:r>
              <a:rPr lang="ru-RU" sz="2400" dirty="0" err="1">
                <a:solidFill>
                  <a:schemeClr val="tx1"/>
                </a:solidFill>
                <a:latin typeface="Calibri"/>
              </a:rPr>
              <a:t>ӊ</a:t>
            </a:r>
            <a:r>
              <a:rPr lang="ru-RU" sz="2400" dirty="0" err="1" smtClean="0">
                <a:solidFill>
                  <a:schemeClr val="tx1"/>
                </a:solidFill>
              </a:rPr>
              <a:t>ар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схемазын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тургузу</a:t>
            </a:r>
            <a:r>
              <a:rPr lang="ru-RU" sz="2400" dirty="0" err="1" smtClean="0">
                <a:solidFill>
                  <a:schemeClr val="tx1"/>
                </a:solidFill>
                <a:latin typeface="Calibri"/>
              </a:rPr>
              <a:t>ӊ</a:t>
            </a:r>
            <a:r>
              <a:rPr lang="ru-RU" sz="2400" dirty="0" err="1" smtClean="0">
                <a:solidFill>
                  <a:schemeClr val="tx1"/>
                </a:solidFill>
              </a:rPr>
              <a:t>ар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136904" cy="5184576"/>
          </a:xfrm>
        </p:spPr>
        <p:txBody>
          <a:bodyPr>
            <a:no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инээ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оъттазын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дээш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ховуже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башкарып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Орукка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үнүп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чолаачы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рзүн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дээш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холум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кѳдүрдүм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Чер-чурт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ээзи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хомудавазын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дээш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арт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кырынга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аъш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чажар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Изигге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суксавазын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дээш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err="1" smtClean="0">
                <a:latin typeface="Calibri"/>
                <a:cs typeface="Times New Roman" panose="02020603050405020304" pitchFamily="18" charset="0"/>
              </a:rPr>
              <a:t>ү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н-х</a:t>
            </a:r>
            <a:r>
              <a:rPr lang="ru-RU" dirty="0" err="1" smtClean="0">
                <a:latin typeface="Calibri"/>
                <a:cs typeface="Times New Roman" panose="02020603050405020304" pitchFamily="18" charset="0"/>
              </a:rPr>
              <a:t>ү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суггарар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lnSpc>
                <a:spcPct val="150000"/>
              </a:lnSpc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1044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4056">
        <p14:ripple/>
      </p:transition>
    </mc:Choice>
    <mc:Fallback>
      <p:transition spd="slow" advTm="140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7.2|10.6|3.6|4.2|1.6|1.7|1.1|6.4|4.3|3.5|4.2|8.4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155</Words>
  <Application>Microsoft Office PowerPoint</Application>
  <PresentationFormat>Экран (4:3)</PresentationFormat>
  <Paragraphs>33</Paragraphs>
  <Slides>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Тыва дыл</vt:lpstr>
      <vt:lpstr>Слайд 2</vt:lpstr>
      <vt:lpstr>Слайд 3</vt:lpstr>
      <vt:lpstr>Слайд 4</vt:lpstr>
      <vt:lpstr>Слайд 5</vt:lpstr>
      <vt:lpstr>Слайд 6</vt:lpstr>
      <vt:lpstr>Хыналда тестини кылыӊар</vt:lpstr>
      <vt:lpstr>Мергежилге. Бердинген домактарны үлегер ёзугаар сайгарыӊар, схемазын тургузуӊар.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Сорулганыӊ  тайылбыр домаа</dc:title>
  <dc:creator>123</dc:creator>
  <cp:lastModifiedBy>tyva_school_96</cp:lastModifiedBy>
  <cp:revision>36</cp:revision>
  <dcterms:created xsi:type="dcterms:W3CDTF">2020-03-28T13:30:14Z</dcterms:created>
  <dcterms:modified xsi:type="dcterms:W3CDTF">2022-02-07T12:58:05Z</dcterms:modified>
</cp:coreProperties>
</file>