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0"/>
  </p:notesMasterIdLst>
  <p:sldIdLst>
    <p:sldId id="291" r:id="rId2"/>
    <p:sldId id="256" r:id="rId3"/>
    <p:sldId id="292" r:id="rId4"/>
    <p:sldId id="289" r:id="rId5"/>
    <p:sldId id="294" r:id="rId6"/>
    <p:sldId id="293" r:id="rId7"/>
    <p:sldId id="295" r:id="rId8"/>
    <p:sldId id="278" r:id="rId9"/>
  </p:sldIdLst>
  <p:sldSz cx="9144000" cy="5143500" type="screen16x9"/>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0066"/>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521" autoAdjust="0"/>
    <p:restoredTop sz="94600" autoAdjust="0"/>
  </p:normalViewPr>
  <p:slideViewPr>
    <p:cSldViewPr>
      <p:cViewPr varScale="1">
        <p:scale>
          <a:sx n="92" d="100"/>
          <a:sy n="92" d="100"/>
        </p:scale>
        <p:origin x="-438" y="-108"/>
      </p:cViewPr>
      <p:guideLst>
        <p:guide orient="horz" pos="2160"/>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6" d="100"/>
          <a:sy n="56" d="100"/>
        </p:scale>
        <p:origin x="-2838"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A0A7B5-822A-40A7-8BAC-E0ABFB55DF9D}" type="datetimeFigureOut">
              <a:rPr lang="ru-RU" smtClean="0"/>
              <a:pPr/>
              <a:t>01.02.2022</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600E95-6C4A-46AE-B90B-2991514A41A7}" type="slidenum">
              <a:rPr lang="ru-RU" smtClean="0"/>
              <a:pPr/>
              <a:t>‹#›</a:t>
            </a:fld>
            <a:endParaRPr lang="ru-RU"/>
          </a:p>
        </p:txBody>
      </p:sp>
    </p:spTree>
    <p:extLst>
      <p:ext uri="{BB962C8B-B14F-4D97-AF65-F5344CB8AC3E}">
        <p14:creationId xmlns="" xmlns:p14="http://schemas.microsoft.com/office/powerpoint/2010/main" val="371515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6600E95-6C4A-46AE-B90B-2991514A41A7}" type="slidenum">
              <a:rPr lang="ru-RU" smtClean="0"/>
              <a:pPr/>
              <a:t>2</a:t>
            </a:fld>
            <a:endParaRPr lang="ru-RU"/>
          </a:p>
        </p:txBody>
      </p:sp>
    </p:spTree>
    <p:extLst>
      <p:ext uri="{BB962C8B-B14F-4D97-AF65-F5344CB8AC3E}">
        <p14:creationId xmlns="" xmlns:p14="http://schemas.microsoft.com/office/powerpoint/2010/main" val="33325982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3" y="246889"/>
            <a:ext cx="8532055" cy="4647614"/>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9" y="325622"/>
            <a:ext cx="8306809" cy="233172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365155"/>
            <a:ext cx="7772400" cy="13716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2763774"/>
            <a:ext cx="7772400" cy="6858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3737610"/>
            <a:ext cx="8183880" cy="78867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397764"/>
            <a:ext cx="8183880" cy="3140964"/>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400055"/>
            <a:ext cx="1981200" cy="394334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400053"/>
            <a:ext cx="5943600" cy="394335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3737610"/>
            <a:ext cx="8183880" cy="78867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397764"/>
            <a:ext cx="8183880" cy="3140964"/>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3" y="246889"/>
            <a:ext cx="8532055" cy="4647614"/>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9" y="325623"/>
            <a:ext cx="8306809" cy="3255997"/>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3696462"/>
            <a:ext cx="8183880" cy="507492"/>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4218363"/>
            <a:ext cx="8183880" cy="315468"/>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397764"/>
            <a:ext cx="3931920" cy="329184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397764"/>
            <a:ext cx="3931920" cy="329184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3737610"/>
            <a:ext cx="8183880" cy="78867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434578"/>
            <a:ext cx="3931920" cy="59412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434578"/>
            <a:ext cx="3931920" cy="59412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085850"/>
            <a:ext cx="3931920" cy="261747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085850"/>
            <a:ext cx="3931920" cy="261747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3" y="246889"/>
            <a:ext cx="8532055" cy="4647614"/>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400050"/>
            <a:ext cx="2971800" cy="6858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085852"/>
            <a:ext cx="2971800" cy="3154584"/>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5" y="697609"/>
            <a:ext cx="4626159" cy="35433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3" y="246889"/>
            <a:ext cx="8532055" cy="4647614"/>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3" y="325622"/>
            <a:ext cx="2324605" cy="325755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3759042"/>
            <a:ext cx="8229600" cy="78867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400050"/>
            <a:ext cx="2240280" cy="315861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01.02.2022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3" name="Рисунок 2"/>
          <p:cNvSpPr>
            <a:spLocks noGrp="1"/>
          </p:cNvSpPr>
          <p:nvPr>
            <p:ph type="pic" idx="1"/>
          </p:nvPr>
        </p:nvSpPr>
        <p:spPr>
          <a:xfrm>
            <a:off x="421480" y="326826"/>
            <a:ext cx="5925312" cy="325755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3" y="246889"/>
            <a:ext cx="8532055" cy="4647614"/>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9" y="325622"/>
            <a:ext cx="8306809" cy="41148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3739193"/>
            <a:ext cx="8183880" cy="78867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397764"/>
            <a:ext cx="8183880" cy="3140964"/>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4583907"/>
            <a:ext cx="2286000" cy="273844"/>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4C71EC6-210F-42DE-9C53-41977AD35B3D}" type="datetimeFigureOut">
              <a:rPr lang="ru-RU" smtClean="0"/>
              <a:pPr/>
              <a:t>01.02.2022</a:t>
            </a:fld>
            <a:endParaRPr lang="ru-RU"/>
          </a:p>
        </p:txBody>
      </p:sp>
      <p:sp>
        <p:nvSpPr>
          <p:cNvPr id="18" name="Нижний колонтитул 17"/>
          <p:cNvSpPr>
            <a:spLocks noGrp="1"/>
          </p:cNvSpPr>
          <p:nvPr>
            <p:ph type="ftr" sz="quarter" idx="3"/>
          </p:nvPr>
        </p:nvSpPr>
        <p:spPr>
          <a:xfrm>
            <a:off x="6062328" y="4583907"/>
            <a:ext cx="2286000" cy="273844"/>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4583907"/>
            <a:ext cx="457200" cy="273844"/>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Заголовок 1"/>
          <p:cNvSpPr>
            <a:spLocks noGrp="1"/>
          </p:cNvSpPr>
          <p:nvPr>
            <p:ph type="ctrTitle"/>
          </p:nvPr>
        </p:nvSpPr>
        <p:spPr>
          <a:xfrm>
            <a:off x="857224" y="428611"/>
            <a:ext cx="7772400" cy="3024188"/>
          </a:xfrm>
        </p:spPr>
        <p:txBody>
          <a:bodyPr>
            <a:normAutofit fontScale="90000"/>
          </a:bodyPr>
          <a:lstStyle/>
          <a:p>
            <a:pPr fontAlgn="auto">
              <a:spcAft>
                <a:spcPts val="0"/>
              </a:spcAft>
              <a:defRPr/>
            </a:pPr>
            <a:r>
              <a:rPr lang="ru-RU" dirty="0" smtClean="0">
                <a:solidFill>
                  <a:schemeClr val="accent2"/>
                </a:solidFill>
                <a:latin typeface="Times New Roman" pitchFamily="18" charset="0"/>
                <a:cs typeface="Times New Roman" pitchFamily="18" charset="0"/>
              </a:rPr>
              <a:t/>
            </a:r>
            <a:br>
              <a:rPr lang="ru-RU" dirty="0" smtClean="0">
                <a:solidFill>
                  <a:schemeClr val="accent2"/>
                </a:solidFill>
                <a:latin typeface="Times New Roman" pitchFamily="18" charset="0"/>
                <a:cs typeface="Times New Roman" pitchFamily="18" charset="0"/>
              </a:rPr>
            </a:br>
            <a:r>
              <a:rPr lang="kk-KZ" sz="4800" kern="0" dirty="0" smtClean="0">
                <a:solidFill>
                  <a:srgbClr val="FF0000"/>
                </a:solidFill>
                <a:latin typeface="Times New Roman" pitchFamily="18" charset="0"/>
                <a:cs typeface="Times New Roman" pitchFamily="18" charset="0"/>
              </a:rPr>
              <a:t>Төрээн чогаал</a:t>
            </a:r>
            <a:br>
              <a:rPr lang="kk-KZ" sz="4800" kern="0" dirty="0" smtClean="0">
                <a:solidFill>
                  <a:srgbClr val="FF0000"/>
                </a:solidFill>
                <a:latin typeface="Times New Roman" pitchFamily="18" charset="0"/>
                <a:cs typeface="Times New Roman" pitchFamily="18" charset="0"/>
              </a:rPr>
            </a:br>
            <a:r>
              <a:rPr lang="kk-KZ" sz="4800" kern="0" dirty="0" smtClean="0">
                <a:solidFill>
                  <a:srgbClr val="FF0000"/>
                </a:solidFill>
                <a:latin typeface="Times New Roman" pitchFamily="18" charset="0"/>
                <a:cs typeface="Times New Roman" pitchFamily="18" charset="0"/>
              </a:rPr>
              <a:t>6 класс</a:t>
            </a:r>
            <a:br>
              <a:rPr lang="kk-KZ" sz="4800" kern="0" dirty="0" smtClean="0">
                <a:solidFill>
                  <a:srgbClr val="FF0000"/>
                </a:solidFill>
                <a:latin typeface="Times New Roman" pitchFamily="18" charset="0"/>
                <a:cs typeface="Times New Roman" pitchFamily="18" charset="0"/>
              </a:rPr>
            </a:br>
            <a:r>
              <a:rPr lang="ru-RU" sz="4800" dirty="0" smtClean="0">
                <a:solidFill>
                  <a:srgbClr val="FF0000"/>
                </a:solidFill>
              </a:rPr>
              <a:t>Олег </a:t>
            </a:r>
            <a:r>
              <a:rPr lang="ru-RU" sz="4800" dirty="0" err="1" smtClean="0">
                <a:solidFill>
                  <a:srgbClr val="FF0000"/>
                </a:solidFill>
              </a:rPr>
              <a:t>Сувакпит</a:t>
            </a:r>
            <a:r>
              <a:rPr lang="ru-RU" altLang="ru-RU" sz="4800" dirty="0" smtClean="0">
                <a:solidFill>
                  <a:srgbClr val="FF0000"/>
                </a:solidFill>
              </a:rPr>
              <a:t/>
            </a:r>
            <a:br>
              <a:rPr lang="ru-RU" altLang="ru-RU" sz="4800" dirty="0" smtClean="0">
                <a:solidFill>
                  <a:srgbClr val="FF0000"/>
                </a:solidFill>
              </a:rPr>
            </a:br>
            <a:r>
              <a:rPr lang="ru-RU" altLang="ru-RU" sz="4800" dirty="0" smtClean="0">
                <a:solidFill>
                  <a:srgbClr val="FF0000"/>
                </a:solidFill>
              </a:rPr>
              <a:t>«</a:t>
            </a:r>
            <a:r>
              <a:rPr lang="ru-RU" altLang="ru-RU" sz="4800" dirty="0" err="1" smtClean="0">
                <a:solidFill>
                  <a:srgbClr val="FF0000"/>
                </a:solidFill>
                <a:latin typeface="Times New Roman"/>
                <a:cs typeface="Times New Roman"/>
              </a:rPr>
              <a:t>Буянның сергези</a:t>
            </a:r>
            <a:r>
              <a:rPr lang="ru-RU" altLang="ru-RU" sz="4800" dirty="0" smtClean="0">
                <a:solidFill>
                  <a:srgbClr val="FF0000"/>
                </a:solidFill>
                <a:cs typeface="Times New Roman" pitchFamily="18" charset="0"/>
              </a:rPr>
              <a:t>»</a:t>
            </a:r>
            <a:r>
              <a:rPr lang="ru-RU" sz="4800" dirty="0" smtClean="0">
                <a:solidFill>
                  <a:srgbClr val="FF0000"/>
                </a:solidFill>
                <a:latin typeface="Times New Roman" panose="02020603050405020304" pitchFamily="18" charset="0"/>
                <a:cs typeface="Times New Roman" panose="02020603050405020304" pitchFamily="18" charset="0"/>
              </a:rPr>
              <a:t> </a:t>
            </a:r>
            <a:r>
              <a:rPr lang="ru-RU" altLang="ru-RU" sz="4800" kern="0" dirty="0" smtClean="0">
                <a:solidFill>
                  <a:srgbClr val="FF0000"/>
                </a:solidFill>
                <a:latin typeface="Times New Roman" pitchFamily="18" charset="0"/>
                <a:cs typeface="Times New Roman" pitchFamily="18" charset="0"/>
              </a:rPr>
              <a:t/>
            </a:r>
            <a:br>
              <a:rPr lang="ru-RU" altLang="ru-RU" sz="4800" kern="0" dirty="0" smtClean="0">
                <a:solidFill>
                  <a:srgbClr val="FF0000"/>
                </a:solidFill>
                <a:latin typeface="Times New Roman" pitchFamily="18" charset="0"/>
                <a:cs typeface="Times New Roman" pitchFamily="18" charset="0"/>
              </a:rPr>
            </a:br>
            <a:endParaRPr lang="ru-RU" dirty="0" smtClean="0">
              <a:solidFill>
                <a:srgbClr val="FF0000"/>
              </a:solidFill>
              <a:latin typeface="Times New Roman" pitchFamily="18" charset="0"/>
              <a:cs typeface="Times New Roman" pitchFamily="18" charset="0"/>
            </a:endParaRPr>
          </a:p>
        </p:txBody>
      </p:sp>
      <p:sp>
        <p:nvSpPr>
          <p:cNvPr id="11267" name="TextBox 3"/>
          <p:cNvSpPr txBox="1">
            <a:spLocks noChangeArrowheads="1"/>
          </p:cNvSpPr>
          <p:nvPr/>
        </p:nvSpPr>
        <p:spPr bwMode="auto">
          <a:xfrm>
            <a:off x="642938" y="3321845"/>
            <a:ext cx="7937500" cy="1508105"/>
          </a:xfrm>
          <a:prstGeom prst="rect">
            <a:avLst/>
          </a:prstGeom>
          <a:noFill/>
          <a:ln w="9525">
            <a:noFill/>
            <a:miter lim="800000"/>
            <a:headEnd/>
            <a:tailEnd/>
          </a:ln>
        </p:spPr>
        <p:txBody>
          <a:bodyPr>
            <a:spAutoFit/>
          </a:bodyPr>
          <a:lstStyle/>
          <a:p>
            <a:pPr algn="r" eaLnBrk="1" hangingPunct="1"/>
            <a:r>
              <a:rPr lang="kk-KZ" sz="2000" dirty="0">
                <a:latin typeface="Times New Roman" pitchFamily="18" charset="0"/>
                <a:cs typeface="Times New Roman" pitchFamily="18" charset="0"/>
              </a:rPr>
              <a:t>Тургузукчузу:</a:t>
            </a:r>
            <a:endParaRPr lang="da-DK" sz="2000" dirty="0">
              <a:latin typeface="Times New Roman" pitchFamily="18" charset="0"/>
              <a:cs typeface="Times New Roman" pitchFamily="18" charset="0"/>
            </a:endParaRPr>
          </a:p>
          <a:p>
            <a:pPr algn="r" eaLnBrk="1" hangingPunct="1"/>
            <a:r>
              <a:rPr lang="ru-RU" altLang="ru-RU" dirty="0" err="1" smtClean="0">
                <a:latin typeface="Times New Roman" pitchFamily="18" charset="0"/>
                <a:cs typeface="Times New Roman" pitchFamily="18" charset="0"/>
              </a:rPr>
              <a:t>Сырат</a:t>
            </a:r>
            <a:r>
              <a:rPr lang="ru-RU" altLang="ru-RU" dirty="0" smtClean="0">
                <a:latin typeface="Times New Roman" pitchFamily="18" charset="0"/>
                <a:cs typeface="Times New Roman" pitchFamily="18" charset="0"/>
              </a:rPr>
              <a:t> </a:t>
            </a:r>
            <a:r>
              <a:rPr lang="ru-RU" altLang="ru-RU" dirty="0" err="1" smtClean="0">
                <a:latin typeface="Times New Roman" pitchFamily="18" charset="0"/>
                <a:cs typeface="Times New Roman" pitchFamily="18" charset="0"/>
              </a:rPr>
              <a:t>Сайлык</a:t>
            </a:r>
            <a:r>
              <a:rPr lang="ru-RU" altLang="ru-RU" dirty="0" smtClean="0">
                <a:latin typeface="Times New Roman" pitchFamily="18" charset="0"/>
                <a:cs typeface="Times New Roman" pitchFamily="18" charset="0"/>
              </a:rPr>
              <a:t> </a:t>
            </a:r>
            <a:r>
              <a:rPr lang="ru-RU" altLang="ru-RU" dirty="0" err="1" smtClean="0">
                <a:latin typeface="Times New Roman" pitchFamily="18" charset="0"/>
                <a:cs typeface="Times New Roman" pitchFamily="18" charset="0"/>
              </a:rPr>
              <a:t>Бугалдыровна</a:t>
            </a:r>
            <a:endParaRPr lang="ru-RU" altLang="ru-RU" dirty="0" smtClean="0">
              <a:latin typeface="Times New Roman" pitchFamily="18" charset="0"/>
              <a:cs typeface="Times New Roman" pitchFamily="18" charset="0"/>
            </a:endParaRPr>
          </a:p>
          <a:p>
            <a:pPr algn="r" eaLnBrk="1" hangingPunct="1"/>
            <a:r>
              <a:rPr lang="ru-RU" altLang="ru-RU" dirty="0" smtClean="0">
                <a:latin typeface="Times New Roman" pitchFamily="18" charset="0"/>
                <a:cs typeface="Times New Roman" pitchFamily="18" charset="0"/>
              </a:rPr>
              <a:t> Чыргаланды </a:t>
            </a:r>
            <a:r>
              <a:rPr lang="ru-RU" altLang="ru-RU" dirty="0" err="1" smtClean="0">
                <a:latin typeface="Times New Roman" pitchFamily="18" charset="0"/>
                <a:cs typeface="Times New Roman" pitchFamily="18" charset="0"/>
              </a:rPr>
              <a:t>ортумак</a:t>
            </a:r>
            <a:r>
              <a:rPr lang="ru-RU" altLang="ru-RU" dirty="0" smtClean="0">
                <a:latin typeface="Times New Roman" pitchFamily="18" charset="0"/>
                <a:cs typeface="Times New Roman" pitchFamily="18" charset="0"/>
              </a:rPr>
              <a:t> </a:t>
            </a:r>
            <a:r>
              <a:rPr lang="ru-RU" altLang="ru-RU" dirty="0" err="1" smtClean="0">
                <a:latin typeface="Times New Roman" pitchFamily="18" charset="0"/>
                <a:cs typeface="Times New Roman" pitchFamily="18" charset="0"/>
              </a:rPr>
              <a:t>школазының</a:t>
            </a:r>
            <a:r>
              <a:rPr lang="ru-RU" altLang="ru-RU" dirty="0" smtClean="0">
                <a:latin typeface="Times New Roman" pitchFamily="18" charset="0"/>
                <a:cs typeface="Times New Roman" pitchFamily="18" charset="0"/>
              </a:rPr>
              <a:t> </a:t>
            </a:r>
            <a:endParaRPr lang="da-DK" altLang="ru-RU" dirty="0">
              <a:latin typeface="Times New Roman" pitchFamily="18" charset="0"/>
              <a:cs typeface="Times New Roman" pitchFamily="18" charset="0"/>
            </a:endParaRPr>
          </a:p>
          <a:p>
            <a:pPr algn="r" eaLnBrk="1" hangingPunct="1"/>
            <a:r>
              <a:rPr lang="ru-RU" altLang="ru-RU" dirty="0" err="1">
                <a:latin typeface="Times New Roman" pitchFamily="18" charset="0"/>
                <a:cs typeface="Times New Roman" pitchFamily="18" charset="0"/>
              </a:rPr>
              <a:t>тыва</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дыл</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чогаал</a:t>
            </a:r>
            <a:r>
              <a:rPr lang="ru-RU" altLang="ru-RU" dirty="0">
                <a:latin typeface="Times New Roman" pitchFamily="18" charset="0"/>
                <a:cs typeface="Times New Roman" pitchFamily="18" charset="0"/>
              </a:rPr>
              <a:t> </a:t>
            </a:r>
            <a:r>
              <a:rPr lang="ru-RU" altLang="ru-RU" dirty="0" err="1">
                <a:latin typeface="Times New Roman" pitchFamily="18" charset="0"/>
                <a:cs typeface="Times New Roman" pitchFamily="18" charset="0"/>
              </a:rPr>
              <a:t>башкызы</a:t>
            </a:r>
            <a:endParaRPr lang="ru-RU" altLang="ru-RU" dirty="0">
              <a:latin typeface="Times New Roman" pitchFamily="18" charset="0"/>
              <a:cs typeface="Times New Roman" pitchFamily="18" charset="0"/>
            </a:endParaRPr>
          </a:p>
          <a:p>
            <a:pPr algn="r"/>
            <a:endParaRPr lang="ru-RU" dirty="0">
              <a:latin typeface="Calibri" pitchFamily="34" charset="0"/>
            </a:endParaRPr>
          </a:p>
        </p:txBody>
      </p:sp>
      <p:pic>
        <p:nvPicPr>
          <p:cNvPr id="11268" name="Picture 2" descr="C:\Users\Kan-Demir\Desktop\IMG_1068-10-11-19-08-08 (3).JPG"/>
          <p:cNvPicPr>
            <a:picLocks noChangeAspect="1" noChangeArrowheads="1"/>
          </p:cNvPicPr>
          <p:nvPr/>
        </p:nvPicPr>
        <p:blipFill>
          <a:blip r:embed="rId2" cstate="print"/>
          <a:srcRect/>
          <a:stretch>
            <a:fillRect/>
          </a:stretch>
        </p:blipFill>
        <p:spPr bwMode="auto">
          <a:xfrm>
            <a:off x="0" y="1"/>
            <a:ext cx="2012950" cy="1500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714612" y="1214428"/>
            <a:ext cx="5832648" cy="3672408"/>
          </a:xfrm>
        </p:spPr>
        <p:txBody>
          <a:bodyPr>
            <a:normAutofit/>
          </a:bodyPr>
          <a:lstStyle/>
          <a:p>
            <a:r>
              <a:rPr lang="tt-RU" altLang="ru-RU" sz="2400" kern="0" dirty="0" smtClean="0">
                <a:solidFill>
                  <a:srgbClr val="000000"/>
                </a:solidFill>
                <a:latin typeface="Times New Roman" panose="02020603050405020304" pitchFamily="18" charset="0"/>
                <a:cs typeface="Times New Roman" panose="02020603050405020304" pitchFamily="18" charset="0"/>
              </a:rPr>
              <a:t>.</a:t>
            </a:r>
            <a:endParaRPr lang="ru-RU" b="1" dirty="0" smtClean="0">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 xmlns:p14="http://schemas.microsoft.com/office/powerpoint/2010/main" val="2100132996"/>
              </p:ext>
            </p:extLst>
          </p:nvPr>
        </p:nvGraphicFramePr>
        <p:xfrm>
          <a:off x="395536" y="249493"/>
          <a:ext cx="8424936" cy="946404"/>
        </p:xfrm>
        <a:graphic>
          <a:graphicData uri="http://schemas.openxmlformats.org/drawingml/2006/table">
            <a:tbl>
              <a:tblPr/>
              <a:tblGrid>
                <a:gridCol w="8424936"/>
              </a:tblGrid>
              <a:tr h="908495">
                <a:tc>
                  <a:txBody>
                    <a:bodyPr/>
                    <a:lstStyle/>
                    <a:p>
                      <a:pPr algn="ctr">
                        <a:lnSpc>
                          <a:spcPct val="115000"/>
                        </a:lnSpc>
                        <a:spcAft>
                          <a:spcPts val="0"/>
                        </a:spcAft>
                      </a:pPr>
                      <a:r>
                        <a:rPr lang="ru-RU" sz="2700" b="1" dirty="0" smtClean="0">
                          <a:solidFill>
                            <a:srgbClr val="FF0000"/>
                          </a:solidFill>
                          <a:effectLst/>
                          <a:latin typeface="Times New Roman" charset="0"/>
                          <a:ea typeface="Times New Roman" charset="0"/>
                          <a:cs typeface="Times New Roman" charset="0"/>
                        </a:rPr>
                        <a:t>«</a:t>
                      </a:r>
                      <a:r>
                        <a:rPr lang="ru-RU" sz="2700" b="1" dirty="0" err="1" smtClean="0">
                          <a:solidFill>
                            <a:srgbClr val="FF0000"/>
                          </a:solidFill>
                          <a:effectLst/>
                          <a:latin typeface="Times New Roman" charset="0"/>
                          <a:ea typeface="Times New Roman" charset="0"/>
                          <a:cs typeface="Times New Roman" charset="0"/>
                        </a:rPr>
                        <a:t>Фронтуга</a:t>
                      </a:r>
                      <a:r>
                        <a:rPr lang="ru-RU" sz="2700" b="1" baseline="0" dirty="0" smtClean="0">
                          <a:solidFill>
                            <a:srgbClr val="FF0000"/>
                          </a:solidFill>
                          <a:effectLst/>
                          <a:latin typeface="Times New Roman" charset="0"/>
                          <a:ea typeface="Times New Roman" charset="0"/>
                          <a:cs typeface="Times New Roman" charset="0"/>
                        </a:rPr>
                        <a:t> </a:t>
                      </a:r>
                      <a:r>
                        <a:rPr lang="ru-RU" sz="2700" b="1" baseline="0" dirty="0" err="1" smtClean="0">
                          <a:solidFill>
                            <a:srgbClr val="FF0000"/>
                          </a:solidFill>
                          <a:effectLst/>
                          <a:latin typeface="Times New Roman" charset="0"/>
                          <a:ea typeface="Times New Roman" charset="0"/>
                          <a:cs typeface="Times New Roman" charset="0"/>
                        </a:rPr>
                        <a:t>дузаламчы</a:t>
                      </a:r>
                      <a:r>
                        <a:rPr lang="ru-RU" sz="2700" b="1" dirty="0" smtClean="0">
                          <a:solidFill>
                            <a:srgbClr val="FF0000"/>
                          </a:solidFill>
                          <a:effectLst/>
                          <a:latin typeface="Times New Roman" charset="0"/>
                          <a:ea typeface="Times New Roman" charset="0"/>
                          <a:cs typeface="Times New Roman" charset="0"/>
                        </a:rPr>
                        <a:t>»   </a:t>
                      </a:r>
                      <a:endParaRPr lang="ru-RU" sz="2700" dirty="0">
                        <a:solidFill>
                          <a:srgbClr val="FF0000"/>
                        </a:solidFill>
                        <a:effectLst/>
                        <a:latin typeface="Times New Roman" charset="0"/>
                        <a:ea typeface="Times New Roman" charset="0"/>
                        <a:cs typeface="Times New Roman" charset="0"/>
                      </a:endParaRPr>
                    </a:p>
                    <a:p>
                      <a:pPr algn="ctr">
                        <a:lnSpc>
                          <a:spcPct val="115000"/>
                        </a:lnSpc>
                        <a:spcAft>
                          <a:spcPts val="0"/>
                        </a:spcAft>
                      </a:pPr>
                      <a:r>
                        <a:rPr lang="ru-RU" sz="2700" b="1" i="1" baseline="0" dirty="0" smtClean="0">
                          <a:effectLst/>
                          <a:latin typeface="Times New Roman" charset="0"/>
                          <a:ea typeface="Times New Roman" charset="0"/>
                          <a:cs typeface="Times New Roman" charset="0"/>
                        </a:rPr>
                        <a:t>Олег </a:t>
                      </a:r>
                      <a:r>
                        <a:rPr lang="ru-RU" sz="2700" b="1" i="1" baseline="0" dirty="0" err="1" smtClean="0">
                          <a:effectLst/>
                          <a:latin typeface="Times New Roman" charset="0"/>
                          <a:ea typeface="Times New Roman" charset="0"/>
                          <a:cs typeface="Times New Roman" charset="0"/>
                        </a:rPr>
                        <a:t>Сувакпит</a:t>
                      </a:r>
                      <a:r>
                        <a:rPr lang="ru-RU" sz="2700" b="1" i="1" baseline="0" dirty="0" smtClean="0">
                          <a:effectLst/>
                          <a:latin typeface="Times New Roman" charset="0"/>
                          <a:ea typeface="Times New Roman" charset="0"/>
                          <a:cs typeface="Times New Roman" charset="0"/>
                        </a:rPr>
                        <a:t> </a:t>
                      </a:r>
                      <a:r>
                        <a:rPr lang="ru-RU" sz="2700" b="1" i="1" dirty="0" smtClean="0">
                          <a:effectLst/>
                          <a:latin typeface="Times New Roman" charset="0"/>
                          <a:ea typeface="Times New Roman" charset="0"/>
                          <a:cs typeface="Times New Roman" charset="0"/>
                        </a:rPr>
                        <a:t>«</a:t>
                      </a:r>
                      <a:r>
                        <a:rPr lang="ru-RU" sz="2700" b="1" i="1" dirty="0" err="1" smtClean="0">
                          <a:effectLst/>
                          <a:latin typeface="Times New Roman" charset="0"/>
                          <a:ea typeface="Times New Roman" charset="0"/>
                          <a:cs typeface="Times New Roman" charset="0"/>
                        </a:rPr>
                        <a:t>Буянның</a:t>
                      </a:r>
                      <a:r>
                        <a:rPr lang="ru-RU" sz="2700" b="1" i="1" baseline="0" dirty="0" err="1" smtClean="0">
                          <a:effectLst/>
                          <a:latin typeface="Times New Roman" charset="0"/>
                          <a:ea typeface="Times New Roman" charset="0"/>
                          <a:cs typeface="Times New Roman" charset="0"/>
                        </a:rPr>
                        <a:t> сергези</a:t>
                      </a:r>
                      <a:r>
                        <a:rPr lang="ru-RU" sz="2700" b="1" i="1" dirty="0" smtClean="0">
                          <a:effectLst/>
                          <a:latin typeface="Times New Roman" charset="0"/>
                          <a:ea typeface="Times New Roman" charset="0"/>
                          <a:cs typeface="Times New Roman" charset="0"/>
                        </a:rPr>
                        <a:t>»</a:t>
                      </a:r>
                      <a:endParaRPr lang="ru-RU" sz="2700" b="1" i="1" dirty="0" smtClean="0">
                        <a:effectLst/>
                        <a:latin typeface="Times New Roman" charset="0"/>
                        <a:ea typeface="Times New Roman" charset="0"/>
                        <a:cs typeface="Times New Roman" charset="0"/>
                      </a:endParaRPr>
                    </a:p>
                  </a:txBody>
                  <a:tcPr marL="114300" marR="114300" marT="0" marB="0">
                    <a:lnL>
                      <a:noFill/>
                    </a:lnL>
                    <a:lnR>
                      <a:noFill/>
                    </a:lnR>
                    <a:lnT>
                      <a:noFill/>
                    </a:lnT>
                    <a:lnB>
                      <a:noFill/>
                    </a:lnB>
                    <a:solidFill>
                      <a:srgbClr val="FFFFFF"/>
                    </a:solidFill>
                  </a:tcPr>
                </a:tc>
              </a:tr>
            </a:tbl>
          </a:graphicData>
        </a:graphic>
      </p:graphicFrame>
      <p:pic>
        <p:nvPicPr>
          <p:cNvPr id="4100" name="Picture 4" descr="https://ds03.infourok.ru/uploads/ex/1262/00004cf9-d4e0f21f/img3.jpg"/>
          <p:cNvPicPr>
            <a:picLocks noChangeAspect="1" noChangeArrowheads="1"/>
          </p:cNvPicPr>
          <p:nvPr/>
        </p:nvPicPr>
        <p:blipFill>
          <a:blip r:embed="rId3" cstate="print"/>
          <a:srcRect l="23225" t="12600" r="26612" b="251"/>
          <a:stretch>
            <a:fillRect/>
          </a:stretch>
        </p:blipFill>
        <p:spPr bwMode="auto">
          <a:xfrm>
            <a:off x="395536" y="1203598"/>
            <a:ext cx="2736304" cy="3759112"/>
          </a:xfrm>
          <a:prstGeom prst="rect">
            <a:avLst/>
          </a:prstGeom>
          <a:noFill/>
        </p:spPr>
      </p:pic>
      <p:sp>
        <p:nvSpPr>
          <p:cNvPr id="4102" name="AutoShape 6" descr="https://kartinkin.net/uploads/posts/2021-03/1616084960_21-p-kozel-krasivie-foto-21.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4104" name="Picture 8" descr="https://riabir.ru/wp-content/uploads/2018/08/Kozyol.jpg"/>
          <p:cNvPicPr>
            <a:picLocks noChangeAspect="1" noChangeArrowheads="1"/>
          </p:cNvPicPr>
          <p:nvPr/>
        </p:nvPicPr>
        <p:blipFill>
          <a:blip r:embed="rId4" cstate="print"/>
          <a:srcRect/>
          <a:stretch>
            <a:fillRect/>
          </a:stretch>
        </p:blipFill>
        <p:spPr bwMode="auto">
          <a:xfrm>
            <a:off x="3491880" y="1203598"/>
            <a:ext cx="5328592" cy="3516778"/>
          </a:xfrm>
          <a:prstGeom prst="rect">
            <a:avLst/>
          </a:prstGeom>
          <a:noFill/>
        </p:spPr>
      </p:pic>
    </p:spTree>
    <p:extLst>
      <p:ext uri="{BB962C8B-B14F-4D97-AF65-F5344CB8AC3E}">
        <p14:creationId xmlns="" xmlns:p14="http://schemas.microsoft.com/office/powerpoint/2010/main" val="3502089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s://fsd.multiurok.ru/html/2021/02/12/s_6026127212270/img1.jpg"/>
          <p:cNvPicPr>
            <a:picLocks noChangeAspect="1" noChangeArrowheads="1"/>
          </p:cNvPicPr>
          <p:nvPr/>
        </p:nvPicPr>
        <p:blipFill>
          <a:blip r:embed="rId2" cstate="print"/>
          <a:srcRect/>
          <a:stretch>
            <a:fillRect/>
          </a:stretch>
        </p:blipFill>
        <p:spPr bwMode="auto">
          <a:xfrm>
            <a:off x="251520" y="195486"/>
            <a:ext cx="8712968" cy="494801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95486"/>
            <a:ext cx="8712968" cy="4752528"/>
          </a:xfrm>
        </p:spPr>
        <p:txBody>
          <a:bodyPr>
            <a:normAutofit/>
          </a:bodyPr>
          <a:lstStyle/>
          <a:p>
            <a:pPr marL="45720" indent="0" algn="ctr">
              <a:buNone/>
            </a:pPr>
            <a:endParaRPr lang="ru-RU" sz="2400" dirty="0" smtClean="0">
              <a:latin typeface="Times New Roman" panose="02020603050405020304" pitchFamily="18" charset="0"/>
              <a:cs typeface="Times New Roman" panose="02020603050405020304" pitchFamily="18" charset="0"/>
            </a:endParaRPr>
          </a:p>
          <a:p>
            <a:pPr marL="45720" indent="0" algn="ctr">
              <a:buNone/>
            </a:pPr>
            <a:endParaRPr lang="ru-RU" sz="2400" dirty="0" smtClean="0">
              <a:latin typeface="Times New Roman" panose="02020603050405020304" pitchFamily="18" charset="0"/>
              <a:cs typeface="Times New Roman" panose="02020603050405020304" pitchFamily="18" charset="0"/>
            </a:endParaRPr>
          </a:p>
          <a:p>
            <a:pPr marL="45720" indent="0" algn="ctr">
              <a:buNone/>
            </a:pPr>
            <a:r>
              <a:rPr lang="ru-RU" sz="2400" dirty="0" smtClean="0">
                <a:latin typeface="Times New Roman" panose="02020603050405020304" pitchFamily="18" charset="0"/>
                <a:cs typeface="Times New Roman" panose="02020603050405020304" pitchFamily="18" charset="0"/>
              </a:rPr>
              <a:t>Олег </a:t>
            </a:r>
            <a:r>
              <a:rPr lang="ru-RU" sz="2400" dirty="0" err="1" smtClean="0">
                <a:latin typeface="Times New Roman" panose="02020603050405020304" pitchFamily="18" charset="0"/>
                <a:cs typeface="Times New Roman" panose="02020603050405020304" pitchFamily="18" charset="0"/>
              </a:rPr>
              <a:t>Сувакпит</a:t>
            </a:r>
            <a:r>
              <a:rPr lang="ru-RU" sz="2400" dirty="0" smtClean="0">
                <a:latin typeface="Times New Roman"/>
                <a:cs typeface="Times New Roman"/>
              </a:rPr>
              <a:t> </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Буянның сергези</a:t>
            </a:r>
            <a:r>
              <a:rPr lang="ru-RU" sz="2400" dirty="0" smtClean="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r>
              <a:rPr lang="ru-RU" sz="2400" dirty="0" err="1">
                <a:latin typeface="Times New Roman" panose="02020603050405020304" pitchFamily="18" charset="0"/>
                <a:cs typeface="Times New Roman" panose="02020603050405020304" pitchFamily="18" charset="0"/>
              </a:rPr>
              <a:t>Билиг</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хыналдазы</a:t>
            </a:r>
            <a:r>
              <a:rPr lang="ru-RU" sz="2400" dirty="0">
                <a:latin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cs typeface="Times New Roman" panose="02020603050405020304" pitchFamily="18" charset="0"/>
              </a:rPr>
              <a:t>айтырыгларга</a:t>
            </a:r>
            <a:r>
              <a:rPr lang="ru-RU" sz="2400" dirty="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харыыла</a:t>
            </a:r>
            <a:r>
              <a:rPr lang="ru-RU" sz="2400" dirty="0" smtClean="0">
                <a:latin typeface="Times New Roman" panose="02020603050405020304" pitchFamily="18" charset="0"/>
                <a:cs typeface="Times New Roman" panose="02020603050405020304" pitchFamily="18" charset="0"/>
              </a:rPr>
              <a:t>.</a:t>
            </a:r>
          </a:p>
          <a:p>
            <a:pPr marL="502920" indent="-457200">
              <a:buAutoNum type="arabicPeriod"/>
            </a:pPr>
            <a:r>
              <a:rPr lang="ru-RU" sz="2400" dirty="0" err="1" smtClean="0">
                <a:latin typeface="Times New Roman" panose="02020603050405020304" pitchFamily="18" charset="0"/>
                <a:cs typeface="Times New Roman" panose="02020603050405020304" pitchFamily="18" charset="0"/>
              </a:rPr>
              <a:t>Седен</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оглу</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Буянның</a:t>
            </a:r>
            <a:r>
              <a:rPr lang="ru-RU" sz="2400" dirty="0" err="1"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портредин</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ʏз</a:t>
            </a:r>
            <a:r>
              <a:rPr lang="en-AU" sz="2400" dirty="0" smtClean="0">
                <a:latin typeface="Times New Roman"/>
                <a:cs typeface="Times New Roman"/>
              </a:rPr>
              <a:t>ʏ</a:t>
            </a:r>
            <a:r>
              <a:rPr lang="ru-RU" sz="2400" dirty="0" err="1" smtClean="0">
                <a:latin typeface="Times New Roman" panose="02020603050405020304" pitchFamily="18" charset="0"/>
                <a:cs typeface="Times New Roman" panose="02020603050405020304" pitchFamily="18" charset="0"/>
              </a:rPr>
              <a:t>нд</a:t>
            </a:r>
            <a:r>
              <a:rPr lang="en-AU" sz="2400" dirty="0" smtClean="0">
                <a:latin typeface="Times New Roman"/>
                <a:cs typeface="Times New Roman"/>
              </a:rPr>
              <a:t>ʏ</a:t>
            </a:r>
            <a:r>
              <a:rPr lang="ru-RU" sz="2400" dirty="0" err="1" smtClean="0">
                <a:latin typeface="Times New Roman" panose="02020603050405020304" pitchFamily="18" charset="0"/>
                <a:cs typeface="Times New Roman" panose="02020603050405020304" pitchFamily="18" charset="0"/>
              </a:rPr>
              <a:t>ден</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тыпкаш</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демдегле</a:t>
            </a:r>
            <a:r>
              <a:rPr lang="ru-RU" sz="2400" dirty="0" err="1" smtClean="0">
                <a:latin typeface="Times New Roman"/>
                <a:cs typeface="Times New Roman"/>
              </a:rPr>
              <a:t>ӊ</a:t>
            </a:r>
            <a:r>
              <a:rPr lang="ru-RU" sz="2400" dirty="0" err="1" smtClean="0">
                <a:latin typeface="Times New Roman" panose="02020603050405020304" pitchFamily="18" charset="0"/>
                <a:cs typeface="Times New Roman" panose="02020603050405020304" pitchFamily="18" charset="0"/>
              </a:rPr>
              <a:t>ер</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боттарынар</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с</a:t>
            </a:r>
            <a:r>
              <a:rPr lang="ru-RU" sz="2400" dirty="0" err="1" smtClean="0">
                <a:latin typeface="Times New Roman"/>
                <a:cs typeface="Times New Roman"/>
              </a:rPr>
              <a:t>ө</a:t>
            </a:r>
            <a:r>
              <a:rPr lang="ru-RU" sz="2400" dirty="0" err="1" smtClean="0">
                <a:latin typeface="Times New Roman" panose="02020603050405020304" pitchFamily="18" charset="0"/>
                <a:cs typeface="Times New Roman" panose="02020603050405020304" pitchFamily="18" charset="0"/>
              </a:rPr>
              <a:t>з</a:t>
            </a:r>
            <a:r>
              <a:rPr lang="en-AU" sz="2400" dirty="0" smtClean="0">
                <a:latin typeface="Times New Roman"/>
                <a:cs typeface="Times New Roman"/>
              </a:rPr>
              <a:t>ʏ</a:t>
            </a:r>
            <a:r>
              <a:rPr lang="ru-RU" sz="2400" dirty="0">
                <a:latin typeface="Times New Roman" panose="02020603050405020304" pitchFamily="18" charset="0"/>
                <a:cs typeface="Times New Roman" panose="02020603050405020304" pitchFamily="18" charset="0"/>
              </a:rPr>
              <a:t>ӊ</a:t>
            </a:r>
            <a:r>
              <a:rPr lang="ru-RU" sz="2400" dirty="0" smtClean="0">
                <a:latin typeface="Times New Roman" panose="02020603050405020304" pitchFamily="18" charset="0"/>
                <a:cs typeface="Times New Roman" panose="02020603050405020304" pitchFamily="18" charset="0"/>
              </a:rPr>
              <a:t>ер-биле </a:t>
            </a:r>
            <a:r>
              <a:rPr lang="ru-RU" sz="2400" dirty="0" err="1" smtClean="0">
                <a:latin typeface="Times New Roman" panose="02020603050405020304" pitchFamily="18" charset="0"/>
                <a:cs typeface="Times New Roman" panose="02020603050405020304" pitchFamily="18" charset="0"/>
              </a:rPr>
              <a:t>немеп</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бижиңер</a:t>
            </a:r>
            <a:r>
              <a:rPr lang="ru-RU" sz="2400" dirty="0" smtClean="0">
                <a:latin typeface="Times New Roman" panose="02020603050405020304" pitchFamily="18" charset="0"/>
                <a:cs typeface="Times New Roman" panose="02020603050405020304" pitchFamily="18" charset="0"/>
              </a:rPr>
              <a:t>.</a:t>
            </a:r>
          </a:p>
          <a:p>
            <a:pPr marL="502920" indent="-457200">
              <a:buAutoNum type="arabicPeriod"/>
            </a:pPr>
            <a:r>
              <a:rPr lang="ru-RU" sz="2400" dirty="0" err="1" smtClean="0">
                <a:latin typeface="Times New Roman" panose="02020603050405020304" pitchFamily="18" charset="0"/>
                <a:cs typeface="Times New Roman" panose="02020603050405020304" pitchFamily="18" charset="0"/>
              </a:rPr>
              <a:t>Аалга</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келген</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улустуң сорулгазын</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бижиңер</a:t>
            </a:r>
            <a:r>
              <a:rPr lang="ru-RU" sz="2400" dirty="0" err="1" smtClean="0">
                <a:latin typeface="Times New Roman" panose="02020603050405020304" pitchFamily="18" charset="0"/>
                <a:cs typeface="Times New Roman" panose="02020603050405020304" pitchFamily="18" charset="0"/>
              </a:rPr>
              <a:t>.</a:t>
            </a:r>
            <a:endParaRPr lang="ru-RU" sz="2400" dirty="0" smtClean="0">
              <a:latin typeface="Times New Roman" panose="02020603050405020304" pitchFamily="18" charset="0"/>
              <a:cs typeface="Times New Roman" panose="02020603050405020304" pitchFamily="18" charset="0"/>
            </a:endParaRPr>
          </a:p>
          <a:p>
            <a:pPr marL="502920" indent="-457200">
              <a:buAutoNum type="arabicPeriod"/>
            </a:pPr>
            <a:r>
              <a:rPr lang="ru-RU" sz="2400" dirty="0" err="1" smtClean="0">
                <a:latin typeface="Times New Roman" panose="02020603050405020304" pitchFamily="18" charset="0"/>
                <a:cs typeface="Times New Roman" panose="02020603050405020304" pitchFamily="18" charset="0"/>
              </a:rPr>
              <a:t>Монгуш</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Достай-оолдуң </a:t>
            </a:r>
            <a:r>
              <a:rPr lang="ru-RU" sz="2400" dirty="0" err="1"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дугайында</a:t>
            </a:r>
            <a:r>
              <a:rPr lang="ru-RU" sz="2400" dirty="0" smtClean="0">
                <a:latin typeface="Times New Roman" panose="02020603050405020304" pitchFamily="18" charset="0"/>
                <a:cs typeface="Times New Roman" panose="02020603050405020304" pitchFamily="18" charset="0"/>
              </a:rPr>
              <a:t> </a:t>
            </a:r>
            <a:r>
              <a:rPr lang="ru-RU" sz="2400" dirty="0" err="1" smtClean="0">
                <a:latin typeface="Times New Roman" panose="02020603050405020304" pitchFamily="18" charset="0"/>
                <a:cs typeface="Times New Roman" panose="02020603050405020304" pitchFamily="18" charset="0"/>
              </a:rPr>
              <a:t>бижи</a:t>
            </a:r>
            <a:r>
              <a:rPr lang="ru-RU" sz="2400" dirty="0" err="1" smtClean="0">
                <a:latin typeface="Times New Roman"/>
                <a:cs typeface="Times New Roman"/>
              </a:rPr>
              <a:t>ӊ</a:t>
            </a:r>
            <a:r>
              <a:rPr lang="ru-RU" sz="2400" dirty="0" err="1" smtClean="0">
                <a:latin typeface="Times New Roman" panose="02020603050405020304" pitchFamily="18" charset="0"/>
                <a:cs typeface="Times New Roman" panose="02020603050405020304" pitchFamily="18" charset="0"/>
              </a:rPr>
              <a:t>ер.</a:t>
            </a:r>
            <a:endParaRPr lang="ru-RU" sz="2400" dirty="0" smtClean="0">
              <a:latin typeface="Times New Roman" panose="02020603050405020304" pitchFamily="18" charset="0"/>
              <a:cs typeface="Times New Roman" panose="02020603050405020304" pitchFamily="18" charset="0"/>
            </a:endParaRPr>
          </a:p>
          <a:p>
            <a:pPr marL="45720" indent="0" algn="ctr">
              <a:buNone/>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6107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339502"/>
            <a:ext cx="8183880" cy="4188361"/>
          </a:xfrm>
        </p:spPr>
        <p:txBody>
          <a:bodyPr>
            <a:normAutofit/>
          </a:bodyPr>
          <a:lstStyle/>
          <a:p>
            <a:r>
              <a:rPr lang="ru-RU" sz="1300" b="0" dirty="0" err="1" smtClean="0">
                <a:solidFill>
                  <a:schemeClr val="tx1"/>
                </a:solidFill>
                <a:cs typeface="Angsana New" pitchFamily="18" charset="-34"/>
              </a:rPr>
              <a:t>Ада-чурттуң Улуг</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дайынынга</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ТАР-ның чонунуң </a:t>
            </a:r>
            <a:r>
              <a:rPr lang="ru-RU" sz="1300" b="0" dirty="0" smtClean="0">
                <a:solidFill>
                  <a:schemeClr val="tx1"/>
                </a:solidFill>
                <a:cs typeface="Angsana New" pitchFamily="18" charset="-34"/>
              </a:rPr>
              <a:t>Кызыл </a:t>
            </a:r>
            <a:r>
              <a:rPr lang="ru-RU" sz="1300" b="0" dirty="0" err="1" smtClean="0">
                <a:solidFill>
                  <a:schemeClr val="tx1"/>
                </a:solidFill>
                <a:cs typeface="Angsana New" pitchFamily="18" charset="-34"/>
              </a:rPr>
              <a:t>шеригге</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дузаламчызы</a:t>
            </a:r>
            <a:r>
              <a:rPr lang="ru-RU" sz="1300" b="0" dirty="0" smtClean="0">
                <a:solidFill>
                  <a:schemeClr val="tx1"/>
                </a:solidFill>
                <a:cs typeface="Angsana New" pitchFamily="18" charset="-34"/>
              </a:rPr>
              <a:t> </a:t>
            </a:r>
            <a:r>
              <a:rPr lang="ru-RU" sz="1300" b="0" dirty="0" smtClean="0">
                <a:solidFill>
                  <a:schemeClr val="tx1"/>
                </a:solidFill>
                <a:cs typeface="Angsana New" pitchFamily="18" charset="-34"/>
              </a:rPr>
              <a:t>база </a:t>
            </a:r>
            <a:r>
              <a:rPr lang="ru-RU" sz="1300" b="0" dirty="0" err="1" smtClean="0">
                <a:solidFill>
                  <a:schemeClr val="tx1"/>
                </a:solidFill>
                <a:cs typeface="Angsana New" pitchFamily="18" charset="-34"/>
              </a:rPr>
              <a:t>чоннуң  патриоттуг</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көдүрлүүшкүнүнүң дугайында</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чечен</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чугаа</a:t>
            </a:r>
            <a:r>
              <a:rPr lang="ru-RU" sz="1300" b="0" dirty="0" smtClean="0">
                <a:solidFill>
                  <a:schemeClr val="tx1"/>
                </a:solidFill>
                <a:cs typeface="Angsana New" pitchFamily="18" charset="-34"/>
              </a:rPr>
              <a:t>.</a:t>
            </a:r>
            <a:r>
              <a:rPr lang="ru-RU" sz="1300" b="0" dirty="0" smtClean="0">
                <a:solidFill>
                  <a:schemeClr val="tx1"/>
                </a:solidFill>
                <a:cs typeface="Angsana New" pitchFamily="18" charset="-34"/>
              </a:rPr>
              <a:t/>
            </a:r>
            <a:br>
              <a:rPr lang="ru-RU" sz="1300" b="0" dirty="0" smtClean="0">
                <a:solidFill>
                  <a:schemeClr val="tx1"/>
                </a:solidFill>
                <a:cs typeface="Angsana New" pitchFamily="18" charset="-34"/>
              </a:rPr>
            </a:br>
            <a:r>
              <a:rPr lang="ru-RU" sz="1300" b="0" dirty="0" smtClean="0">
                <a:solidFill>
                  <a:schemeClr val="tx1"/>
                </a:solidFill>
                <a:cs typeface="Angsana New" pitchFamily="18" charset="-34"/>
              </a:rPr>
              <a:t>Бис </a:t>
            </a:r>
            <a:r>
              <a:rPr lang="ru-RU" sz="1300" b="0" dirty="0" err="1" smtClean="0">
                <a:solidFill>
                  <a:schemeClr val="tx1"/>
                </a:solidFill>
                <a:cs typeface="Angsana New" pitchFamily="18" charset="-34"/>
              </a:rPr>
              <a:t>тайбың өйде төрүттүнгеш</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ажылдап</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чурттап</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турар</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бис</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Дайын</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деп</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чувени</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билбес</a:t>
            </a:r>
            <a:r>
              <a:rPr lang="ru-RU" sz="1300" b="0" dirty="0" smtClean="0">
                <a:solidFill>
                  <a:schemeClr val="tx1"/>
                </a:solidFill>
                <a:cs typeface="Angsana New" pitchFamily="18" charset="-34"/>
              </a:rPr>
              <a:t> бис. </a:t>
            </a:r>
            <a:r>
              <a:rPr lang="ru-RU" sz="1300" b="0" dirty="0" err="1" smtClean="0">
                <a:solidFill>
                  <a:schemeClr val="tx1"/>
                </a:solidFill>
                <a:cs typeface="Angsana New" pitchFamily="18" charset="-34"/>
              </a:rPr>
              <a:t>Бөмбүрзекте дайынныг</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үскүлежиишкиннер ында-мында</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болуп</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кижилер</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өлүп,чурттаар оран-сава</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буступ</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үрелиптурар.</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Ынчалза-даа</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бо</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чүүлдер ийиги</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делегей</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дайынынга</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канчап-даа</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деңнеттинмес</a:t>
            </a:r>
            <a:r>
              <a:rPr lang="ru-RU" sz="1300" b="0" dirty="0" err="1" smtClean="0">
                <a:solidFill>
                  <a:schemeClr val="tx1"/>
                </a:solidFill>
                <a:cs typeface="Angsana New" pitchFamily="18" charset="-34"/>
              </a:rPr>
              <a:t>.</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Ийиги</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делегей</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дайыны</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кижи</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төрелгетенинде  эң улуг</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каражалыг</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дайын</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болуп</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турар</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Бо</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саннар</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фактыларны</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көрүңер</a:t>
            </a:r>
            <a:r>
              <a:rPr lang="ru-RU" sz="1300" b="0" dirty="0" err="1" smtClean="0">
                <a:solidFill>
                  <a:schemeClr val="tx1"/>
                </a:solidFill>
                <a:cs typeface="Angsana New" pitchFamily="18" charset="-34"/>
              </a:rPr>
              <a:t>.</a:t>
            </a:r>
            <a:r>
              <a:rPr lang="ru-RU" sz="1300" b="0" dirty="0" smtClean="0">
                <a:solidFill>
                  <a:schemeClr val="tx1"/>
                </a:solidFill>
                <a:cs typeface="Angsana New" pitchFamily="18" charset="-34"/>
              </a:rPr>
              <a:t/>
            </a:r>
            <a:br>
              <a:rPr lang="ru-RU" sz="1300" b="0" dirty="0" smtClean="0">
                <a:solidFill>
                  <a:schemeClr val="tx1"/>
                </a:solidFill>
                <a:cs typeface="Angsana New" pitchFamily="18" charset="-34"/>
              </a:rPr>
            </a:br>
            <a:r>
              <a:rPr lang="ru-RU" sz="1300" b="0" dirty="0" err="1" smtClean="0">
                <a:solidFill>
                  <a:schemeClr val="tx1"/>
                </a:solidFill>
                <a:cs typeface="Angsana New" pitchFamily="18" charset="-34"/>
              </a:rPr>
              <a:t>Бо</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дайынга</a:t>
            </a:r>
            <a:r>
              <a:rPr lang="ru-RU" sz="1300" b="0" dirty="0" smtClean="0">
                <a:solidFill>
                  <a:schemeClr val="tx1"/>
                </a:solidFill>
                <a:cs typeface="Angsana New" pitchFamily="18" charset="-34"/>
              </a:rPr>
              <a:t> </a:t>
            </a:r>
            <a:r>
              <a:rPr lang="ru-RU" sz="1300" b="0" dirty="0" smtClean="0">
                <a:solidFill>
                  <a:schemeClr val="tx1"/>
                </a:solidFill>
                <a:cs typeface="Angsana New" pitchFamily="18" charset="-34"/>
              </a:rPr>
              <a:t>61 </a:t>
            </a:r>
            <a:r>
              <a:rPr lang="ru-RU" sz="1300" b="0" dirty="0" err="1" smtClean="0">
                <a:solidFill>
                  <a:schemeClr val="tx1"/>
                </a:solidFill>
                <a:cs typeface="Angsana New" pitchFamily="18" charset="-34"/>
              </a:rPr>
              <a:t>күрүне киржилгелиг</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болган</a:t>
            </a:r>
            <a:r>
              <a:rPr lang="ru-RU" sz="1300" b="0" dirty="0" smtClean="0">
                <a:solidFill>
                  <a:schemeClr val="tx1"/>
                </a:solidFill>
                <a:cs typeface="Angsana New" pitchFamily="18" charset="-34"/>
              </a:rPr>
              <a:t> .14 </a:t>
            </a:r>
            <a:r>
              <a:rPr lang="ru-RU" sz="1300" b="0" dirty="0" err="1" smtClean="0">
                <a:solidFill>
                  <a:schemeClr val="tx1"/>
                </a:solidFill>
                <a:cs typeface="Angsana New" pitchFamily="18" charset="-34"/>
              </a:rPr>
              <a:t>күрүне фашистиг</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Германияның талазында</a:t>
            </a:r>
            <a:r>
              <a:rPr lang="ru-RU" sz="1300" b="0" dirty="0" smtClean="0">
                <a:solidFill>
                  <a:schemeClr val="tx1"/>
                </a:solidFill>
                <a:cs typeface="Angsana New" pitchFamily="18" charset="-34"/>
              </a:rPr>
              <a:t>, 47 </a:t>
            </a:r>
            <a:r>
              <a:rPr lang="ru-RU" sz="1300" b="0" dirty="0" err="1" smtClean="0">
                <a:solidFill>
                  <a:schemeClr val="tx1"/>
                </a:solidFill>
                <a:cs typeface="Angsana New" pitchFamily="18" charset="-34"/>
              </a:rPr>
              <a:t>күрүне Россияның </a:t>
            </a:r>
            <a:r>
              <a:rPr lang="ru-RU" sz="1300" b="0" dirty="0" err="1" smtClean="0">
                <a:solidFill>
                  <a:schemeClr val="tx1"/>
                </a:solidFill>
                <a:cs typeface="Angsana New" pitchFamily="18" charset="-34"/>
              </a:rPr>
              <a:t>талазында</a:t>
            </a:r>
            <a:r>
              <a:rPr lang="ru-RU" sz="1300" b="0" dirty="0" smtClean="0">
                <a:solidFill>
                  <a:schemeClr val="tx1"/>
                </a:solidFill>
                <a:cs typeface="Angsana New" pitchFamily="18" charset="-34"/>
              </a:rPr>
              <a:t>. 1млрд </a:t>
            </a:r>
            <a:r>
              <a:rPr lang="ru-RU" sz="1300" b="0" dirty="0" smtClean="0">
                <a:solidFill>
                  <a:schemeClr val="tx1"/>
                </a:solidFill>
                <a:cs typeface="Angsana New" pitchFamily="18" charset="-34"/>
              </a:rPr>
              <a:t>700мун </a:t>
            </a:r>
            <a:r>
              <a:rPr lang="ru-RU" sz="1300" b="0" dirty="0" err="1" smtClean="0">
                <a:solidFill>
                  <a:schemeClr val="tx1"/>
                </a:solidFill>
                <a:cs typeface="Angsana New" pitchFamily="18" charset="-34"/>
              </a:rPr>
              <a:t>кижиге</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хамаарылгалыг</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болган</a:t>
            </a:r>
            <a:r>
              <a:rPr lang="ru-RU" sz="1300" b="0" dirty="0" smtClean="0">
                <a:solidFill>
                  <a:schemeClr val="tx1"/>
                </a:solidFill>
                <a:cs typeface="Angsana New" pitchFamily="18" charset="-34"/>
              </a:rPr>
              <a:t>, азы </a:t>
            </a:r>
            <a:r>
              <a:rPr lang="ru-RU" sz="1300" b="0" dirty="0" err="1" smtClean="0">
                <a:solidFill>
                  <a:schemeClr val="tx1"/>
                </a:solidFill>
                <a:cs typeface="Angsana New" pitchFamily="18" charset="-34"/>
              </a:rPr>
              <a:t>ол</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ү</a:t>
            </a:r>
            <a:r>
              <a:rPr lang="ru-RU" sz="1300" b="0" dirty="0" err="1" smtClean="0">
                <a:solidFill>
                  <a:schemeClr val="tx1"/>
                </a:solidFill>
                <a:cs typeface="Angsana New" pitchFamily="18" charset="-34"/>
              </a:rPr>
              <a:t>ении-биле чер</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бөмбүрзээниң чурттакчы</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чонунуң  </a:t>
            </a:r>
            <a:r>
              <a:rPr lang="ru-RU" sz="1300" b="0" dirty="0" smtClean="0">
                <a:solidFill>
                  <a:schemeClr val="tx1"/>
                </a:solidFill>
                <a:cs typeface="Angsana New" pitchFamily="18" charset="-34"/>
              </a:rPr>
              <a:t>80% .          </a:t>
            </a:r>
            <a:r>
              <a:rPr lang="ru-RU" sz="1300" b="0" dirty="0" err="1" smtClean="0">
                <a:solidFill>
                  <a:schemeClr val="tx1"/>
                </a:solidFill>
                <a:cs typeface="Angsana New" pitchFamily="18" charset="-34"/>
              </a:rPr>
              <a:t>Ынчангаш</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делегей</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чергелиг</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дайын</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деп</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турар</a:t>
            </a:r>
            <a:r>
              <a:rPr lang="ru-RU" sz="1300" b="0" dirty="0" smtClean="0">
                <a:solidFill>
                  <a:schemeClr val="tx1"/>
                </a:solidFill>
                <a:cs typeface="Angsana New" pitchFamily="18" charset="-34"/>
              </a:rPr>
              <a:t> бис. </a:t>
            </a:r>
            <a:r>
              <a:rPr lang="ru-RU" sz="1300" b="0" dirty="0" err="1" smtClean="0">
                <a:solidFill>
                  <a:schemeClr val="tx1"/>
                </a:solidFill>
                <a:cs typeface="Angsana New" pitchFamily="18" charset="-34"/>
              </a:rPr>
              <a:t>Шериг</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армияга</a:t>
            </a:r>
            <a:r>
              <a:rPr lang="ru-RU" sz="1300" b="0" dirty="0" smtClean="0">
                <a:solidFill>
                  <a:schemeClr val="tx1"/>
                </a:solidFill>
                <a:cs typeface="Angsana New" pitchFamily="18" charset="-34"/>
              </a:rPr>
              <a:t> </a:t>
            </a:r>
            <a:r>
              <a:rPr lang="ru-RU" sz="1300" b="0" dirty="0" smtClean="0">
                <a:solidFill>
                  <a:schemeClr val="tx1"/>
                </a:solidFill>
                <a:cs typeface="Angsana New" pitchFamily="18" charset="-34"/>
              </a:rPr>
              <a:t>110млн. </a:t>
            </a:r>
            <a:r>
              <a:rPr lang="ru-RU" sz="1300" b="0" dirty="0" err="1" smtClean="0">
                <a:solidFill>
                  <a:schemeClr val="tx1"/>
                </a:solidFill>
                <a:cs typeface="Angsana New" pitchFamily="18" charset="-34"/>
              </a:rPr>
              <a:t>Солдаттар</a:t>
            </a:r>
            <a:r>
              <a:rPr lang="ru-RU" sz="1300" b="0" dirty="0" smtClean="0">
                <a:solidFill>
                  <a:schemeClr val="tx1"/>
                </a:solidFill>
                <a:cs typeface="Angsana New" pitchFamily="18" charset="-34"/>
              </a:rPr>
              <a:t> </a:t>
            </a:r>
            <a:r>
              <a:rPr lang="ru-RU" sz="1300" b="0" dirty="0" err="1" smtClean="0">
                <a:solidFill>
                  <a:schemeClr val="tx1"/>
                </a:solidFill>
                <a:cs typeface="Angsana New" pitchFamily="18" charset="-34"/>
              </a:rPr>
              <a:t>киришкен</a:t>
            </a:r>
            <a:r>
              <a:rPr lang="ru-RU" sz="1300" b="0" dirty="0" smtClean="0">
                <a:solidFill>
                  <a:schemeClr val="tx1"/>
                </a:solidFill>
                <a:cs typeface="Angsana New" pitchFamily="18" charset="-34"/>
              </a:rPr>
              <a:t>.</a:t>
            </a:r>
            <a:r>
              <a:rPr lang="ru-RU" b="0" dirty="0" smtClean="0">
                <a:solidFill>
                  <a:schemeClr val="tx1"/>
                </a:solidFill>
                <a:cs typeface="Angsana New" pitchFamily="18" charset="-34"/>
              </a:rPr>
              <a:t/>
            </a:r>
            <a:br>
              <a:rPr lang="ru-RU" b="0" dirty="0" smtClean="0">
                <a:solidFill>
                  <a:schemeClr val="tx1"/>
                </a:solidFill>
                <a:cs typeface="Angsana New" pitchFamily="18" charset="-34"/>
              </a:rPr>
            </a:br>
            <a:endParaRPr lang="ru-RU" b="0" dirty="0">
              <a:solidFill>
                <a:schemeClr val="tx1"/>
              </a:solidFill>
              <a:cs typeface="Angsana New" pitchFamily="18" charset="-3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95936" y="699542"/>
            <a:ext cx="266420" cy="369332"/>
          </a:xfrm>
          <a:prstGeom prst="rect">
            <a:avLst/>
          </a:prstGeom>
          <a:noFill/>
        </p:spPr>
        <p:txBody>
          <a:bodyPr wrap="none" rtlCol="0">
            <a:spAutoFit/>
          </a:bodyPr>
          <a:lstStyle/>
          <a:p>
            <a:r>
              <a:rPr lang="tt-RU" dirty="0" smtClean="0"/>
              <a:t> </a:t>
            </a:r>
            <a:endParaRPr lang="ru-RU" dirty="0"/>
          </a:p>
        </p:txBody>
      </p:sp>
      <p:pic>
        <p:nvPicPr>
          <p:cNvPr id="20484" name="Picture 4" descr="https://avatars.mds.yandex.net/get-altay/2039785/2a00000176be35461857c6a56ff53f734144/XXL"/>
          <p:cNvPicPr>
            <a:picLocks noChangeAspect="1" noChangeArrowheads="1"/>
          </p:cNvPicPr>
          <p:nvPr/>
        </p:nvPicPr>
        <p:blipFill>
          <a:blip r:embed="rId2" cstate="print"/>
          <a:srcRect/>
          <a:stretch>
            <a:fillRect/>
          </a:stretch>
        </p:blipFill>
        <p:spPr bwMode="auto">
          <a:xfrm>
            <a:off x="0" y="123478"/>
            <a:ext cx="8964488" cy="5020022"/>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https://cf2.ppt-online.org/files2/slide/e/esmdbq7lxhXw4fAWtuZ8MUgTznro1S56p0YjO2/slide-29.jpg"/>
          <p:cNvPicPr>
            <a:picLocks noChangeAspect="1" noChangeArrowheads="1"/>
          </p:cNvPicPr>
          <p:nvPr/>
        </p:nvPicPr>
        <p:blipFill>
          <a:blip r:embed="rId2" cstate="print"/>
          <a:srcRect/>
          <a:stretch>
            <a:fillRect/>
          </a:stretch>
        </p:blipFill>
        <p:spPr bwMode="auto">
          <a:xfrm>
            <a:off x="0" y="0"/>
            <a:ext cx="9144000" cy="51435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59634" y="264747"/>
            <a:ext cx="7175351" cy="1344875"/>
          </a:xfrm>
        </p:spPr>
        <p:txBody>
          <a:bodyPr/>
          <a:lstStyle/>
          <a:p>
            <a:pPr marL="0" indent="0">
              <a:buNone/>
            </a:pPr>
            <a:r>
              <a:rPr lang="ru-RU" sz="4800" dirty="0" err="1" smtClean="0">
                <a:latin typeface="Times New Roman" panose="02020603050405020304" pitchFamily="18" charset="0"/>
                <a:cs typeface="Times New Roman" panose="02020603050405020304" pitchFamily="18" charset="0"/>
              </a:rPr>
              <a:t>Шилилгелиг</a:t>
            </a:r>
            <a:r>
              <a:rPr lang="ru-RU" sz="4800" dirty="0" smtClean="0">
                <a:latin typeface="Times New Roman" panose="02020603050405020304" pitchFamily="18" charset="0"/>
                <a:cs typeface="Times New Roman" panose="02020603050405020304" pitchFamily="18" charset="0"/>
              </a:rPr>
              <a:t>  </a:t>
            </a:r>
            <a:r>
              <a:rPr lang="ru-RU" sz="4800" dirty="0" err="1" smtClean="0">
                <a:latin typeface="Times New Roman" panose="02020603050405020304" pitchFamily="18" charset="0"/>
                <a:cs typeface="Times New Roman" panose="02020603050405020304" pitchFamily="18" charset="0"/>
              </a:rPr>
              <a:t>онаалга</a:t>
            </a:r>
            <a:r>
              <a:rPr lang="ru-RU" dirty="0" smtClean="0">
                <a:latin typeface="Tuva New" panose="02027200000000000000" pitchFamily="18" charset="0"/>
              </a:rPr>
              <a:t>:</a:t>
            </a:r>
            <a:endParaRPr lang="ru-RU" dirty="0">
              <a:latin typeface="Tuva New" panose="02027200000000000000" pitchFamily="18" charset="0"/>
            </a:endParaRPr>
          </a:p>
        </p:txBody>
      </p:sp>
      <p:sp>
        <p:nvSpPr>
          <p:cNvPr id="6" name="Подзаголовок 5"/>
          <p:cNvSpPr>
            <a:spLocks noGrp="1"/>
          </p:cNvSpPr>
          <p:nvPr>
            <p:ph type="subTitle" idx="1"/>
          </p:nvPr>
        </p:nvSpPr>
        <p:spPr>
          <a:xfrm>
            <a:off x="2643174" y="1714494"/>
            <a:ext cx="5853034" cy="2880618"/>
          </a:xfrm>
        </p:spPr>
        <p:txBody>
          <a:bodyPr/>
          <a:lstStyle/>
          <a:p>
            <a:pPr marL="342900" indent="-342900">
              <a:buFont typeface="Arial" panose="020B0604020202020204" pitchFamily="34" charset="0"/>
              <a:buChar char="•"/>
            </a:pPr>
            <a:r>
              <a:rPr lang="ru-RU" altLang="ru-RU" sz="2400" dirty="0" err="1">
                <a:latin typeface="Times New Roman" panose="02020603050405020304" pitchFamily="18" charset="0"/>
                <a:cs typeface="Times New Roman" panose="02020603050405020304" pitchFamily="18" charset="0"/>
              </a:rPr>
              <a:t>Ооржак</a:t>
            </a:r>
            <a:r>
              <a:rPr lang="ru-RU" altLang="ru-RU" sz="2400" dirty="0">
                <a:latin typeface="Times New Roman" panose="02020603050405020304" pitchFamily="18" charset="0"/>
                <a:cs typeface="Times New Roman" panose="02020603050405020304" pitchFamily="18" charset="0"/>
              </a:rPr>
              <a:t> </a:t>
            </a:r>
            <a:r>
              <a:rPr lang="ru-RU" altLang="ru-RU" sz="2400" dirty="0" smtClean="0">
                <a:latin typeface="Times New Roman" panose="02020603050405020304" pitchFamily="18" charset="0"/>
                <a:cs typeface="Times New Roman" panose="02020603050405020304" pitchFamily="18" charset="0"/>
              </a:rPr>
              <a:t>Л.Х. </a:t>
            </a:r>
            <a:r>
              <a:rPr lang="ru-RU" altLang="ru-RU" sz="2400" dirty="0" err="1">
                <a:latin typeface="Times New Roman" panose="02020603050405020304" pitchFamily="18" charset="0"/>
                <a:cs typeface="Times New Roman" panose="02020603050405020304" pitchFamily="18" charset="0"/>
              </a:rPr>
              <a:t>болгаш</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өскелер-даа Төрээн чогаал</a:t>
            </a:r>
            <a:r>
              <a:rPr lang="ru-RU" altLang="ru-RU" sz="2400" dirty="0">
                <a:latin typeface="Times New Roman" panose="02020603050405020304" pitchFamily="18" charset="0"/>
                <a:cs typeface="Times New Roman" panose="02020603050405020304" pitchFamily="18" charset="0"/>
              </a:rPr>
              <a:t> 6 класс. </a:t>
            </a:r>
            <a:r>
              <a:rPr lang="ru-RU" altLang="ru-RU" sz="2400" dirty="0" err="1">
                <a:latin typeface="Times New Roman" panose="02020603050405020304" pitchFamily="18" charset="0"/>
                <a:cs typeface="Times New Roman" panose="02020603050405020304" pitchFamily="18" charset="0"/>
              </a:rPr>
              <a:t>Ниити</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өөредилге</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черлеринге</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өөредилге</a:t>
            </a:r>
            <a:r>
              <a:rPr lang="ru-RU" altLang="ru-RU" sz="2400" dirty="0">
                <a:latin typeface="Times New Roman" panose="02020603050405020304" pitchFamily="18" charset="0"/>
                <a:cs typeface="Times New Roman" panose="02020603050405020304" pitchFamily="18" charset="0"/>
              </a:rPr>
              <a:t> ному. </a:t>
            </a:r>
            <a:r>
              <a:rPr lang="ru-RU" altLang="ru-RU" sz="2400" dirty="0" smtClean="0">
                <a:latin typeface="Times New Roman" panose="02020603050405020304" pitchFamily="18" charset="0"/>
                <a:cs typeface="Times New Roman" panose="02020603050405020304" pitchFamily="18" charset="0"/>
              </a:rPr>
              <a:t>– Кызыл, </a:t>
            </a:r>
            <a:r>
              <a:rPr lang="ru-RU" altLang="ru-RU" sz="2400" dirty="0">
                <a:latin typeface="Times New Roman" panose="02020603050405020304" pitchFamily="18" charset="0"/>
                <a:cs typeface="Times New Roman" panose="02020603050405020304" pitchFamily="18" charset="0"/>
              </a:rPr>
              <a:t>2014.</a:t>
            </a:r>
          </a:p>
          <a:p>
            <a:pPr marL="342900" indent="-342900">
              <a:buFont typeface="Arial" panose="020B0604020202020204" pitchFamily="34" charset="0"/>
              <a:buChar char="•"/>
            </a:pPr>
            <a:r>
              <a:rPr lang="ru-RU" altLang="ru-RU" sz="2400" dirty="0">
                <a:latin typeface="Times New Roman" panose="02020603050405020304" pitchFamily="18" charset="0"/>
                <a:cs typeface="Times New Roman" panose="02020603050405020304" pitchFamily="18" charset="0"/>
              </a:rPr>
              <a:t> </a:t>
            </a:r>
            <a:r>
              <a:rPr lang="ru-RU" altLang="ru-RU" sz="2400" dirty="0" err="1" smtClean="0">
                <a:latin typeface="Times New Roman" panose="02020603050405020304" pitchFamily="18" charset="0"/>
                <a:cs typeface="Times New Roman" panose="02020603050405020304" pitchFamily="18" charset="0"/>
              </a:rPr>
              <a:t>Арын</a:t>
            </a:r>
            <a:r>
              <a:rPr lang="ru-RU" altLang="ru-RU" sz="2400" dirty="0" smtClean="0">
                <a:latin typeface="Times New Roman" panose="02020603050405020304" pitchFamily="18" charset="0"/>
                <a:cs typeface="Times New Roman" panose="02020603050405020304" pitchFamily="18" charset="0"/>
              </a:rPr>
              <a:t> </a:t>
            </a:r>
            <a:r>
              <a:rPr lang="ru-RU" altLang="ru-RU" sz="2400" dirty="0" smtClean="0">
                <a:latin typeface="Times New Roman" panose="02020603050405020304" pitchFamily="18" charset="0"/>
                <a:cs typeface="Times New Roman" panose="02020603050405020304" pitchFamily="18" charset="0"/>
              </a:rPr>
              <a:t>84-89</a:t>
            </a:r>
            <a:r>
              <a:rPr lang="ru-RU" altLang="ru-RU" sz="2400" dirty="0" smtClean="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онаалга</a:t>
            </a:r>
            <a:r>
              <a:rPr lang="ru-RU" altLang="ru-RU" sz="2400" dirty="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дугаары</a:t>
            </a:r>
            <a:r>
              <a:rPr lang="ru-RU" altLang="ru-RU" sz="2400" dirty="0">
                <a:latin typeface="Times New Roman" panose="02020603050405020304" pitchFamily="18" charset="0"/>
                <a:cs typeface="Times New Roman" panose="02020603050405020304" pitchFamily="18" charset="0"/>
              </a:rPr>
              <a:t> </a:t>
            </a:r>
          </a:p>
          <a:p>
            <a:r>
              <a:rPr lang="ru-RU" altLang="ru-RU" sz="2400" dirty="0">
                <a:latin typeface="Times New Roman" panose="02020603050405020304" pitchFamily="18" charset="0"/>
                <a:cs typeface="Times New Roman" panose="02020603050405020304" pitchFamily="18" charset="0"/>
              </a:rPr>
              <a:t>      </a:t>
            </a:r>
            <a:r>
              <a:rPr lang="ru-RU" altLang="ru-RU" sz="2400" dirty="0" smtClean="0">
                <a:latin typeface="Times New Roman" panose="02020603050405020304" pitchFamily="18" charset="0"/>
                <a:cs typeface="Times New Roman" panose="02020603050405020304" pitchFamily="18" charset="0"/>
              </a:rPr>
              <a:t>5,6,7</a:t>
            </a:r>
            <a:r>
              <a:rPr lang="ru-RU" altLang="ru-RU" sz="2400" dirty="0" smtClean="0">
                <a:latin typeface="Times New Roman" panose="02020603050405020304" pitchFamily="18" charset="0"/>
                <a:cs typeface="Times New Roman" panose="02020603050405020304" pitchFamily="18" charset="0"/>
              </a:rPr>
              <a:t>  </a:t>
            </a:r>
            <a:r>
              <a:rPr lang="ru-RU" altLang="ru-RU" sz="2400" dirty="0" err="1">
                <a:latin typeface="Times New Roman" panose="02020603050405020304" pitchFamily="18" charset="0"/>
                <a:cs typeface="Times New Roman" panose="02020603050405020304" pitchFamily="18" charset="0"/>
              </a:rPr>
              <a:t>бижип</a:t>
            </a:r>
            <a:r>
              <a:rPr lang="ru-RU" altLang="ru-RU" sz="2400" dirty="0">
                <a:latin typeface="Times New Roman" panose="02020603050405020304" pitchFamily="18" charset="0"/>
                <a:cs typeface="Times New Roman" panose="02020603050405020304" pitchFamily="18" charset="0"/>
              </a:rPr>
              <a:t> </a:t>
            </a:r>
            <a:r>
              <a:rPr lang="ru-RU" altLang="ru-RU" sz="2400" dirty="0" err="1" smtClean="0">
                <a:latin typeface="Times New Roman" panose="02020603050405020304" pitchFamily="18" charset="0"/>
                <a:cs typeface="Times New Roman" panose="02020603050405020304" pitchFamily="18" charset="0"/>
              </a:rPr>
              <a:t>күүседир</a:t>
            </a:r>
            <a:r>
              <a:rPr lang="ru-RU" altLang="ru-RU" sz="2400" dirty="0">
                <a:latin typeface="Times New Roman" panose="02020603050405020304" pitchFamily="18" charset="0"/>
                <a:cs typeface="Times New Roman" panose="02020603050405020304" pitchFamily="18" charset="0"/>
              </a:rPr>
              <a:t>.</a:t>
            </a:r>
          </a:p>
          <a:p>
            <a:endParaRPr lang="ru-RU" dirty="0"/>
          </a:p>
        </p:txBody>
      </p:sp>
      <p:pic>
        <p:nvPicPr>
          <p:cNvPr id="4" name="Рисунок 11" descr="56.bmp"/>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39552" y="1609622"/>
            <a:ext cx="1872208" cy="29786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21261387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1507</TotalTime>
  <Words>84</Words>
  <Application>Microsoft Office PowerPoint</Application>
  <PresentationFormat>Экран (16:9)</PresentationFormat>
  <Paragraphs>21</Paragraphs>
  <Slides>8</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Аспект</vt:lpstr>
      <vt:lpstr> Төрээн чогаал 6 класс Олег Сувакпит «Буянның сергези»  </vt:lpstr>
      <vt:lpstr>Слайд 2</vt:lpstr>
      <vt:lpstr>Слайд 3</vt:lpstr>
      <vt:lpstr>Слайд 4</vt:lpstr>
      <vt:lpstr>Ада-чурттуң Улуг дайынынга ТАР-ның чонунуң Кызыл шеригге дузаламчызы база чоннуң  патриоттуг көдүрлүүшкүнүнүң дугайында чечен чугаа. Бис тайбың өйде төрүттүнгеш, ажылдап, чурттап турар бис. Дайын деп чувени билбес бис. Бөмбүрзекте дайынныг үскүлежиишкиннер ында-мында болуп, кижилер өлүп,чурттаар оран-сава буступ, үрелиптурар. Ынчалза-даа бо чүүлдер ийиги делегей дайынынга канчап-даа деңнеттинмес. Ийиги делегей дайыны кижи төрелгетенинде  эң улуг каражалыг дайын болуп турар. Бо саннар, фактыларны көрүңер. Бо дайынга 61 күрүне киржилгелиг болган .14 күрүне фашистиг Германияның талазында, 47 күрүне Россияның талазында. 1млрд 700мун кижиге хамаарылгалыг болган, азы ол үении-биле чер бөмбүрзээниң чурттакчы чонунуң  80% .          Ынчангаш делегей чергелиг дайын деп турар бис. Шериг армияга 110млн. Солдаттар киришкен. </vt:lpstr>
      <vt:lpstr>Слайд 6</vt:lpstr>
      <vt:lpstr>Слайд 7</vt:lpstr>
      <vt:lpstr>Шилилгелиг  онаалга: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tyva_school_96</cp:lastModifiedBy>
  <cp:revision>150</cp:revision>
  <dcterms:created xsi:type="dcterms:W3CDTF">2014-02-22T02:53:07Z</dcterms:created>
  <dcterms:modified xsi:type="dcterms:W3CDTF">2022-02-01T11:55:14Z</dcterms:modified>
</cp:coreProperties>
</file>