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63" r:id="rId3"/>
    <p:sldId id="272" r:id="rId4"/>
    <p:sldId id="271" r:id="rId5"/>
    <p:sldId id="273" r:id="rId6"/>
    <p:sldId id="270" r:id="rId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microsoft.com/office/2007/relationships/media" Target="../media/media1.wma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212125" y="522514"/>
            <a:ext cx="10363200" cy="4032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Төрээн чогаал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br>
              <a:rPr lang="kk-KZ" sz="48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Ш.Сува</a:t>
            </a: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Чээн оол»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857251" y="4429126"/>
            <a:ext cx="105833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Тургузукчузу: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Херел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Алимаа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Хензиг-ооловна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 школа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өгжүдер институттуң эртем ажылдакчызы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филология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эртемнерини</a:t>
            </a:r>
            <a:r>
              <a:rPr lang="tt-RU" altLang="ru-RU" kern="0" dirty="0" smtClean="0">
                <a:solidFill>
                  <a:srgbClr val="000000"/>
                </a:solidFill>
                <a:latin typeface="Tuva New" pitchFamily="18" charset="0"/>
                <a:cs typeface="Arial"/>
              </a:rPr>
              <a:t>ң кандидады</a:t>
            </a:r>
            <a:endParaRPr lang="ru-RU" dirty="0" smtClean="0">
              <a:latin typeface="Calibri" pitchFamily="34" charset="0"/>
            </a:endParaRPr>
          </a:p>
          <a:p>
            <a:pPr algn="r"/>
            <a:endParaRPr lang="ru-RU" dirty="0">
              <a:latin typeface="Calibri" pitchFamily="34" charset="0"/>
            </a:endParaRPr>
          </a:p>
        </p:txBody>
      </p:sp>
      <p:pic>
        <p:nvPicPr>
          <p:cNvPr id="1126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4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0" y="1417638"/>
            <a:ext cx="8344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4448" y="2361063"/>
            <a:ext cx="4394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ңгыр-оол Монгушович Суваң - Тываның улустуң чогаалчызы.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4795" y="1499517"/>
            <a:ext cx="2788920" cy="3364992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580" end="230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02137" y="41153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77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3392" y="1417638"/>
            <a:ext cx="88723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Кыдыраашка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бижиир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Ш.М. Сува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Чээн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чугааны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ң темазы: мөзү-шынар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идеязы: кижилерниң аажы-чаңында мөзү-шынар айтырыын дамчыштыр дириг амытаннарны камгалаар, кээргээр сеткилди оттурары.  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Чогаалда маадырлар: Аңгыр-оол, даайы, авазы.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Даай – авазының кады төрээн эр дуңмазын азы акызын даай дээр.</a:t>
            </a:r>
          </a:p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Чээн – кады төрээн кыс дуңмазы азы угбазының оолдары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өлү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70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4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0" y="1417639"/>
            <a:ext cx="74380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Ном-биле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46913" y="1965278"/>
            <a:ext cx="9048466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Кымның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овур-хевири-дир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сөзүглелден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тыпкаш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Аңнап мунар доруг аъдының кырында шала тыртыйты эрестии кончуг саадапкан, аал мурнунда шыкты кежир саяктадыпкан орган. Аъдын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кыяр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сиген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баспас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</a:t>
            </a: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үстүг сиген үзе баспас Аңчы-Доруг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мактаар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kk-K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Буттары узун, чиңге, мага-боду шилгедек. Кулактары сүүр-сүүр. Шимчээрге, кежиниң дүгү эртенги хүннүң херелинге кылаш кыннып, алдынналып каап турар. Дааш-шимээн дыңнаалап, чыт тыртып, шимчеш дивейн, тура кагылаптарга, даштан чазап каан ышкаш.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31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4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0244" y="1569493"/>
            <a:ext cx="794837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Ном-биле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ажыл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56345" y="2521567"/>
            <a:ext cx="826227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Кымның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чугаазы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-дыр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сөзүглелден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тыпкаш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харыылаар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  <a:buFontTx/>
              <a:buChar char="-"/>
            </a:pP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Оглумнуң эриг баарлыг эр кижи бооп өзүп орары эки-дир.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kk-KZ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 кижи эргээ эвес, бергээ өөренир херек.</a:t>
            </a:r>
          </a:p>
          <a:p>
            <a:pPr algn="just">
              <a:lnSpc>
                <a:spcPct val="150000"/>
              </a:lnSpc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Даайының овур-хевирин кандыг уран-чечен аргалар-биле чураанын ушта бижиир.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7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4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4460" y="1417638"/>
            <a:ext cx="83441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Онаалга</a:t>
            </a:r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8073" y="2674961"/>
            <a:ext cx="8255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Номдан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арын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168-172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номчуур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чугаага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тургузар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6387</TotalTime>
  <Words>247</Words>
  <Application>Microsoft Office PowerPoint</Application>
  <PresentationFormat>Произвольный</PresentationFormat>
  <Paragraphs>29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Төрээн чогаал 7 класс Ш.Суваң «Чээн оол» 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</dc:title>
  <dc:creator>IRNSH8</dc:creator>
  <cp:lastModifiedBy>tyva_school_96</cp:lastModifiedBy>
  <cp:revision>46</cp:revision>
  <dcterms:created xsi:type="dcterms:W3CDTF">2020-03-27T09:52:36Z</dcterms:created>
  <dcterms:modified xsi:type="dcterms:W3CDTF">2022-01-30T12:35:06Z</dcterms:modified>
</cp:coreProperties>
</file>