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3" r:id="rId9"/>
    <p:sldId id="262" r:id="rId10"/>
    <p:sldId id="268" r:id="rId11"/>
    <p:sldId id="267" r:id="rId12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2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3F3C80E-5215-4137-A80E-7F02081EA47E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58569BF6-39CB-4CC7-8D04-F194347B88C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69BF6-39CB-4CC7-8D04-F194347B88C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E9705-7DE8-4616-BF8B-5AFA7E094435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5D47-43D5-499C-B913-4B7A00887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E9705-7DE8-4616-BF8B-5AFA7E094435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5D47-43D5-499C-B913-4B7A00887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E9705-7DE8-4616-BF8B-5AFA7E094435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5D47-43D5-499C-B913-4B7A00887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E9705-7DE8-4616-BF8B-5AFA7E094435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5D47-43D5-499C-B913-4B7A00887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E9705-7DE8-4616-BF8B-5AFA7E094435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5D47-43D5-499C-B913-4B7A00887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E9705-7DE8-4616-BF8B-5AFA7E094435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5D47-43D5-499C-B913-4B7A00887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E9705-7DE8-4616-BF8B-5AFA7E094435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5D47-43D5-499C-B913-4B7A00887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E9705-7DE8-4616-BF8B-5AFA7E094435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5D47-43D5-499C-B913-4B7A00887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E9705-7DE8-4616-BF8B-5AFA7E094435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5D47-43D5-499C-B913-4B7A00887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E9705-7DE8-4616-BF8B-5AFA7E094435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5D47-43D5-499C-B913-4B7A00887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E9705-7DE8-4616-BF8B-5AFA7E094435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5D47-43D5-499C-B913-4B7A00887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E9705-7DE8-4616-BF8B-5AFA7E094435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C5D47-43D5-499C-B913-4B7A00887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3051770"/>
          </a:xfrm>
        </p:spPr>
        <p:txBody>
          <a:bodyPr>
            <a:normAutofit fontScale="90000"/>
          </a:bodyPr>
          <a:lstStyle/>
          <a:p>
            <a:r>
              <a:rPr lang="kk-KZ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Төрээн чогаал</a:t>
            </a:r>
            <a:br>
              <a:rPr lang="kk-KZ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 класс</a:t>
            </a:r>
            <a:br>
              <a:rPr lang="kk-KZ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rgbClr val="FF0000"/>
                </a:solidFill>
              </a:rPr>
              <a:t>Куулар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Черлиг</a:t>
            </a:r>
            <a:r>
              <a:rPr lang="ru-RU" dirty="0" smtClean="0">
                <a:solidFill>
                  <a:srgbClr val="FF0000"/>
                </a:solidFill>
              </a:rPr>
              <a:t> -</a:t>
            </a:r>
            <a:r>
              <a:rPr lang="ru-RU" dirty="0" err="1" smtClean="0">
                <a:solidFill>
                  <a:srgbClr val="FF0000"/>
                </a:solidFill>
              </a:rPr>
              <a:t>оол</a:t>
            </a:r>
            <a:r>
              <a:rPr lang="ru-RU" altLang="ru-RU" dirty="0" smtClean="0">
                <a:solidFill>
                  <a:srgbClr val="FF0000"/>
                </a:solidFill>
              </a:rPr>
              <a:t/>
            </a:r>
            <a:br>
              <a:rPr lang="ru-RU" altLang="ru-RU" dirty="0" smtClean="0">
                <a:solidFill>
                  <a:srgbClr val="FF0000"/>
                </a:solidFill>
              </a:rPr>
            </a:br>
            <a:r>
              <a:rPr lang="ru-RU" altLang="ru-RU" dirty="0" smtClean="0">
                <a:solidFill>
                  <a:srgbClr val="FF0000"/>
                </a:solidFill>
              </a:rPr>
              <a:t>«</a:t>
            </a:r>
            <a:r>
              <a:rPr lang="ru-RU" altLang="ru-RU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Шораан</a:t>
            </a:r>
            <a:r>
              <a:rPr lang="ru-RU" altLang="ru-RU" dirty="0" smtClean="0">
                <a:solidFill>
                  <a:srgbClr val="FF0000"/>
                </a:solidFill>
                <a:cs typeface="Times New Roman" pitchFamily="18" charset="0"/>
              </a:rPr>
              <a:t>»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232848" cy="1752600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Тургузукчузу:</a:t>
            </a:r>
            <a:endParaRPr lang="da-DK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Сырат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Сайлык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Бугалдыровна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Чыргаланды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ортумак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школазының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da-DK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тыва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дыл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чогаал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башкызы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 smtClean="0">
              <a:latin typeface="Calibri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64705"/>
            <a:ext cx="79928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t-RU" sz="5400" dirty="0" smtClean="0"/>
              <a:t>В.Короленко: “Куш ужарынга салымныг, кижи аас-кежикке чаяалгалыг” </a:t>
            </a:r>
          </a:p>
          <a:p>
            <a:endParaRPr lang="tt-RU" sz="5400" dirty="0"/>
          </a:p>
          <a:p>
            <a:r>
              <a:rPr lang="tt-RU" sz="5400" dirty="0" smtClean="0"/>
              <a:t>“Слепой музыкант” (1886)</a:t>
            </a:r>
          </a:p>
          <a:p>
            <a:endParaRPr lang="ru-RU" sz="5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1143000"/>
          </a:xfrm>
        </p:spPr>
        <p:txBody>
          <a:bodyPr>
            <a:normAutofit/>
          </a:bodyPr>
          <a:lstStyle/>
          <a:p>
            <a:r>
              <a:rPr lang="tt-RU" sz="3200" dirty="0" smtClean="0"/>
              <a:t>Онаалга</a:t>
            </a:r>
            <a:br>
              <a:rPr lang="tt-RU" sz="3200" dirty="0" smtClean="0"/>
            </a:br>
            <a:r>
              <a:rPr lang="tt-RU" sz="3200" dirty="0" smtClean="0"/>
              <a:t>Таблицаны долдурар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tt-RU" dirty="0" smtClean="0"/>
              <a:t>Куулар Черлиг-оол “Шораан”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2"/>
          </p:nvPr>
        </p:nvGraphicFramePr>
        <p:xfrm>
          <a:off x="251520" y="2174875"/>
          <a:ext cx="4245868" cy="4123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1509564"/>
              </a:tblGrid>
              <a:tr h="370840">
                <a:tc>
                  <a:txBody>
                    <a:bodyPr/>
                    <a:lstStyle/>
                    <a:p>
                      <a:r>
                        <a:rPr lang="tt-RU" dirty="0" smtClean="0"/>
                        <a:t>Тоожунуң кол маадыры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t-RU" dirty="0" smtClean="0"/>
                        <a:t>Шорааның прототиви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t-RU" dirty="0" smtClean="0"/>
                        <a:t>Шораан деп аттың утказы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t-RU" dirty="0" smtClean="0"/>
                        <a:t>Кажан караа көрбес апарганыл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t-RU" dirty="0" smtClean="0"/>
                        <a:t>Даштыкы овур-хевири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14861">
                <a:tc>
                  <a:txBody>
                    <a:bodyPr/>
                    <a:lstStyle/>
                    <a:p>
                      <a:r>
                        <a:rPr lang="tt-RU" dirty="0" smtClean="0"/>
                        <a:t>Даайы Шораанны</a:t>
                      </a:r>
                      <a:r>
                        <a:rPr lang="tt-RU" baseline="0" dirty="0" smtClean="0"/>
                        <a:t> өөреткени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t-RU" dirty="0" smtClean="0"/>
                        <a:t>Сандак ирей</a:t>
                      </a:r>
                      <a:r>
                        <a:rPr lang="tt-RU" baseline="0" dirty="0" smtClean="0"/>
                        <a:t>ниң салдары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t-RU" dirty="0" smtClean="0"/>
                        <a:t>Композитор Лаптан, Василий  Безъязыков-биле</a:t>
                      </a:r>
                      <a:r>
                        <a:rPr lang="tt-RU" baseline="0" dirty="0" smtClean="0"/>
                        <a:t> ужуражылгазы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t-RU" dirty="0" smtClean="0"/>
              <a:t>В.Короленка “Слепой музыкант”</a:t>
            </a:r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041776" cy="404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5287"/>
                <a:gridCol w="1306489"/>
              </a:tblGrid>
              <a:tr h="370840">
                <a:tc>
                  <a:txBody>
                    <a:bodyPr/>
                    <a:lstStyle/>
                    <a:p>
                      <a:r>
                        <a:rPr lang="tt-RU" dirty="0" smtClean="0"/>
                        <a:t>Тоожунуң кол маадыры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t-RU" dirty="0" smtClean="0"/>
                        <a:t>Петрнуң прототиви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t-RU" dirty="0" smtClean="0"/>
                        <a:t>Петр деп аттың утказы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t-RU" dirty="0" smtClean="0"/>
                        <a:t>Кажан караа көрбес апарганыл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t-RU" dirty="0" smtClean="0"/>
                        <a:t>Даштыкы овур-хевири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t-RU" baseline="0" dirty="0" smtClean="0"/>
                        <a:t>Даайы Максимниң өөреткени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t-RU" dirty="0" smtClean="0"/>
                        <a:t>Эвелинаның салдары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t-RU" dirty="0" smtClean="0"/>
                        <a:t>Аът ажаакчызы Иохимниң</a:t>
                      </a:r>
                      <a:r>
                        <a:rPr lang="tt-RU" baseline="0" dirty="0" smtClean="0"/>
                        <a:t> оолдуң амыдыралынга ужур-дузазы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images.myshared.ru/17/1131334/slide_17.jpg"/>
          <p:cNvPicPr>
            <a:picLocks noChangeAspect="1" noChangeArrowheads="1"/>
          </p:cNvPicPr>
          <p:nvPr/>
        </p:nvPicPr>
        <p:blipFill>
          <a:blip r:embed="rId3" cstate="print"/>
          <a:srcRect t="27744" r="-627"/>
          <a:stretch>
            <a:fillRect/>
          </a:stretch>
        </p:blipFill>
        <p:spPr bwMode="auto">
          <a:xfrm>
            <a:off x="0" y="0"/>
            <a:ext cx="8964488" cy="6453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548680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err="1" smtClean="0"/>
              <a:t>Дүүшкүн </a:t>
            </a:r>
            <a:r>
              <a:rPr lang="ru-RU" sz="4000" dirty="0" smtClean="0"/>
              <a:t>– </a:t>
            </a:r>
            <a:r>
              <a:rPr lang="ru-RU" sz="4000" dirty="0" err="1" smtClean="0"/>
              <a:t>Шораан</a:t>
            </a:r>
            <a:r>
              <a:rPr lang="ru-RU" sz="4000" dirty="0" smtClean="0"/>
              <a:t> Кадык </a:t>
            </a:r>
            <a:r>
              <a:rPr lang="tt-RU" sz="4000" dirty="0" smtClean="0"/>
              <a:t>төрүттүнген.</a:t>
            </a:r>
            <a:endParaRPr lang="ru-RU" sz="4000" dirty="0" smtClean="0"/>
          </a:p>
          <a:p>
            <a:r>
              <a:rPr lang="ru-RU" sz="4000" dirty="0" smtClean="0"/>
              <a:t> </a:t>
            </a:r>
            <a:r>
              <a:rPr lang="ru-RU" sz="4000" dirty="0" err="1"/>
              <a:t>Өөскүдүлге </a:t>
            </a:r>
            <a:r>
              <a:rPr lang="ru-RU" sz="4000" dirty="0" smtClean="0"/>
              <a:t>– </a:t>
            </a:r>
            <a:r>
              <a:rPr lang="ru-RU" sz="4000" dirty="0" err="1" smtClean="0"/>
              <a:t>Улаанут</a:t>
            </a:r>
            <a:r>
              <a:rPr lang="ru-RU" sz="4000" dirty="0" smtClean="0"/>
              <a:t> </a:t>
            </a:r>
            <a:r>
              <a:rPr lang="ru-RU" sz="4000" dirty="0" err="1" smtClean="0"/>
              <a:t>деп</a:t>
            </a:r>
            <a:r>
              <a:rPr lang="ru-RU" sz="4000" dirty="0" smtClean="0"/>
              <a:t> </a:t>
            </a:r>
            <a:r>
              <a:rPr lang="ru-RU" sz="4000" dirty="0" err="1" smtClean="0"/>
              <a:t>аарыгдан</a:t>
            </a:r>
            <a:r>
              <a:rPr lang="ru-RU" sz="4000" dirty="0" smtClean="0"/>
              <a:t> </a:t>
            </a:r>
            <a:r>
              <a:rPr lang="ru-RU" sz="4000" dirty="0" err="1" smtClean="0"/>
              <a:t>аарый</a:t>
            </a:r>
            <a:r>
              <a:rPr lang="ru-RU" sz="4000" dirty="0" smtClean="0"/>
              <a:t> </a:t>
            </a:r>
            <a:r>
              <a:rPr lang="ru-RU" sz="4000" dirty="0" err="1" smtClean="0"/>
              <a:t>бээр</a:t>
            </a:r>
            <a:r>
              <a:rPr lang="ru-RU" sz="4000" dirty="0" smtClean="0"/>
              <a:t>.</a:t>
            </a:r>
          </a:p>
          <a:p>
            <a:r>
              <a:rPr lang="ru-RU" sz="4000" dirty="0" smtClean="0"/>
              <a:t> </a:t>
            </a:r>
            <a:r>
              <a:rPr lang="ru-RU" sz="4000" dirty="0" err="1"/>
              <a:t>Дыңзыгыышкын </a:t>
            </a:r>
            <a:r>
              <a:rPr lang="ru-RU" sz="4000" dirty="0"/>
              <a:t>– </a:t>
            </a:r>
            <a:r>
              <a:rPr lang="ru-RU" sz="4000" dirty="0" smtClean="0"/>
              <a:t> </a:t>
            </a:r>
            <a:r>
              <a:rPr lang="ru-RU" sz="4000" dirty="0" err="1" smtClean="0"/>
              <a:t>Эмчилерниң </a:t>
            </a:r>
            <a:r>
              <a:rPr lang="ru-RU" sz="4000" dirty="0" smtClean="0"/>
              <a:t>«</a:t>
            </a:r>
            <a:r>
              <a:rPr lang="ru-RU" sz="4000" dirty="0" err="1" smtClean="0"/>
              <a:t>караа</a:t>
            </a:r>
            <a:r>
              <a:rPr lang="ru-RU" sz="4000" dirty="0" smtClean="0"/>
              <a:t> </a:t>
            </a:r>
            <a:r>
              <a:rPr lang="ru-RU" sz="4000" dirty="0" err="1" smtClean="0"/>
              <a:t>көрбес» деп</a:t>
            </a:r>
            <a:r>
              <a:rPr lang="ru-RU" sz="4000" dirty="0" smtClean="0"/>
              <a:t> </a:t>
            </a:r>
            <a:r>
              <a:rPr lang="ru-RU" sz="4000" dirty="0" err="1" smtClean="0"/>
              <a:t>чугаалааны</a:t>
            </a:r>
            <a:r>
              <a:rPr lang="ru-RU" sz="4000" dirty="0" smtClean="0"/>
              <a:t>.</a:t>
            </a:r>
          </a:p>
          <a:p>
            <a:r>
              <a:rPr lang="ru-RU" sz="4000" dirty="0" err="1" smtClean="0"/>
              <a:t>Чештиниишкин</a:t>
            </a:r>
            <a:r>
              <a:rPr lang="ru-RU" sz="4000" dirty="0" smtClean="0"/>
              <a:t> – </a:t>
            </a:r>
            <a:r>
              <a:rPr lang="ru-RU" sz="4000" dirty="0" err="1" smtClean="0"/>
              <a:t>Караа</a:t>
            </a:r>
            <a:r>
              <a:rPr lang="ru-RU" sz="4000" dirty="0" smtClean="0"/>
              <a:t> </a:t>
            </a:r>
            <a:r>
              <a:rPr lang="ru-RU" sz="4000" dirty="0" err="1" smtClean="0"/>
              <a:t>көрбес-даа болза</a:t>
            </a:r>
            <a:r>
              <a:rPr lang="ru-RU" sz="4000" dirty="0" smtClean="0"/>
              <a:t>, </a:t>
            </a:r>
            <a:r>
              <a:rPr lang="ru-RU" sz="4000" dirty="0" err="1" smtClean="0"/>
              <a:t>ат-сураглыг</a:t>
            </a:r>
            <a:r>
              <a:rPr lang="ru-RU" sz="4000" dirty="0" smtClean="0"/>
              <a:t> «</a:t>
            </a:r>
            <a:r>
              <a:rPr lang="ru-RU" sz="4000" dirty="0" err="1" smtClean="0"/>
              <a:t>Улуг</a:t>
            </a:r>
            <a:r>
              <a:rPr lang="ru-RU" sz="4000" dirty="0" smtClean="0"/>
              <a:t> </a:t>
            </a:r>
            <a:r>
              <a:rPr lang="ru-RU" sz="4000" dirty="0" err="1" smtClean="0"/>
              <a:t>кижи</a:t>
            </a:r>
            <a:r>
              <a:rPr lang="ru-RU" sz="4000" dirty="0" smtClean="0"/>
              <a:t>» </a:t>
            </a:r>
            <a:r>
              <a:rPr lang="ru-RU" sz="4000" dirty="0" err="1" smtClean="0"/>
              <a:t>апарганы</a:t>
            </a:r>
            <a:r>
              <a:rPr lang="ru-RU" sz="4000" dirty="0" smtClean="0"/>
              <a:t>.</a:t>
            </a:r>
            <a:endParaRPr lang="ru-RU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97346"/>
            <a:ext cx="88204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  </a:t>
            </a:r>
            <a:r>
              <a:rPr lang="ru-RU" sz="2400" dirty="0" err="1" smtClean="0"/>
              <a:t>Дараазында</a:t>
            </a:r>
            <a:r>
              <a:rPr lang="ru-RU" sz="2400" dirty="0" smtClean="0"/>
              <a:t> </a:t>
            </a:r>
            <a:r>
              <a:rPr lang="ru-RU" sz="2400" dirty="0" err="1"/>
              <a:t>чылын</a:t>
            </a:r>
            <a:r>
              <a:rPr lang="ru-RU" sz="2400" dirty="0"/>
              <a:t> </a:t>
            </a:r>
            <a:r>
              <a:rPr lang="ru-RU" sz="2400" dirty="0" err="1"/>
              <a:t>ол</a:t>
            </a:r>
            <a:r>
              <a:rPr lang="ru-RU" sz="2400" dirty="0"/>
              <a:t> </a:t>
            </a:r>
            <a:r>
              <a:rPr lang="ru-RU" sz="2400" dirty="0" err="1"/>
              <a:t>оглу</a:t>
            </a:r>
            <a:r>
              <a:rPr lang="ru-RU" sz="2400" dirty="0"/>
              <a:t> </a:t>
            </a:r>
            <a:r>
              <a:rPr lang="ru-RU" sz="2400" dirty="0" err="1"/>
              <a:t>үш харлап</a:t>
            </a:r>
            <a:r>
              <a:rPr lang="ru-RU" sz="2400" dirty="0"/>
              <a:t> </a:t>
            </a:r>
            <a:r>
              <a:rPr lang="ru-RU" sz="2400" dirty="0" err="1"/>
              <a:t>турда</a:t>
            </a:r>
            <a:r>
              <a:rPr lang="ru-RU" sz="2400" dirty="0"/>
              <a:t>, </a:t>
            </a:r>
            <a:r>
              <a:rPr lang="ru-RU" sz="2400" dirty="0" err="1"/>
              <a:t>кыс</a:t>
            </a:r>
            <a:r>
              <a:rPr lang="ru-RU" sz="2400" dirty="0"/>
              <a:t> </a:t>
            </a:r>
            <a:r>
              <a:rPr lang="ru-RU" sz="2400" dirty="0" err="1"/>
              <a:t>уруг</a:t>
            </a:r>
            <a:r>
              <a:rPr lang="ru-RU" sz="2400" dirty="0"/>
              <a:t> </a:t>
            </a:r>
            <a:r>
              <a:rPr lang="ru-RU" sz="2400" dirty="0" err="1"/>
              <a:t>божуп</a:t>
            </a:r>
            <a:r>
              <a:rPr lang="ru-RU" sz="2400" dirty="0"/>
              <a:t> </a:t>
            </a:r>
            <a:r>
              <a:rPr lang="ru-RU" sz="2400" dirty="0" err="1"/>
              <a:t>алган</a:t>
            </a:r>
            <a:r>
              <a:rPr lang="ru-RU" sz="2400" dirty="0"/>
              <a:t>. </a:t>
            </a:r>
            <a:r>
              <a:rPr lang="ru-RU" sz="2400" dirty="0" err="1"/>
              <a:t>Муңгаргайындан шириин</a:t>
            </a:r>
            <a:r>
              <a:rPr lang="ru-RU" sz="2400" dirty="0"/>
              <a:t> </a:t>
            </a:r>
            <a:r>
              <a:rPr lang="ru-RU" sz="2400" dirty="0" err="1"/>
              <a:t>шинчи</a:t>
            </a:r>
            <a:r>
              <a:rPr lang="ru-RU" sz="2400" dirty="0"/>
              <a:t> </a:t>
            </a:r>
            <a:r>
              <a:rPr lang="ru-RU" sz="2400" dirty="0" err="1"/>
              <a:t>кирип</a:t>
            </a:r>
            <a:r>
              <a:rPr lang="ru-RU" sz="2400" dirty="0"/>
              <a:t>, </a:t>
            </a:r>
            <a:r>
              <a:rPr lang="ru-RU" sz="2400" dirty="0" err="1"/>
              <a:t>улугзуй</a:t>
            </a:r>
            <a:r>
              <a:rPr lang="ru-RU" sz="2400" dirty="0"/>
              <a:t> </a:t>
            </a:r>
            <a:r>
              <a:rPr lang="ru-RU" sz="2400" dirty="0" err="1"/>
              <a:t>берген</a:t>
            </a:r>
            <a:r>
              <a:rPr lang="ru-RU" sz="2400" dirty="0"/>
              <a:t> </a:t>
            </a:r>
            <a:r>
              <a:rPr lang="ru-RU" sz="2400" dirty="0" err="1"/>
              <a:t>ооң арны</a:t>
            </a:r>
            <a:r>
              <a:rPr lang="ru-RU" sz="2400" dirty="0"/>
              <a:t> </a:t>
            </a:r>
            <a:r>
              <a:rPr lang="ru-RU" sz="2400" dirty="0" err="1"/>
              <a:t>чаа</a:t>
            </a:r>
            <a:r>
              <a:rPr lang="ru-RU" sz="2400" dirty="0"/>
              <a:t> </a:t>
            </a:r>
            <a:r>
              <a:rPr lang="ru-RU" sz="2400" dirty="0" err="1"/>
              <a:t>амыдыралга</a:t>
            </a:r>
            <a:r>
              <a:rPr lang="ru-RU" sz="2400" dirty="0"/>
              <a:t> </a:t>
            </a:r>
            <a:r>
              <a:rPr lang="ru-RU" sz="2400" dirty="0" err="1"/>
              <a:t>өөрүшкүден </a:t>
            </a:r>
            <a:r>
              <a:rPr lang="ru-RU" sz="2400" dirty="0"/>
              <a:t>база </a:t>
            </a:r>
            <a:r>
              <a:rPr lang="ru-RU" sz="2400" dirty="0" err="1"/>
              <a:t>катап</a:t>
            </a:r>
            <a:r>
              <a:rPr lang="ru-RU" sz="2400" dirty="0"/>
              <a:t> </a:t>
            </a:r>
            <a:r>
              <a:rPr lang="ru-RU" sz="2400" dirty="0" err="1"/>
              <a:t>частып</a:t>
            </a:r>
            <a:r>
              <a:rPr lang="ru-RU" sz="2400" dirty="0"/>
              <a:t>, </a:t>
            </a:r>
            <a:r>
              <a:rPr lang="ru-RU" sz="2400" dirty="0" err="1"/>
              <a:t>чалыы</a:t>
            </a:r>
            <a:r>
              <a:rPr lang="ru-RU" sz="2400" dirty="0"/>
              <a:t> </a:t>
            </a:r>
            <a:r>
              <a:rPr lang="ru-RU" sz="2400" dirty="0" err="1"/>
              <a:t>долбаннары</a:t>
            </a:r>
            <a:r>
              <a:rPr lang="ru-RU" sz="2400" dirty="0"/>
              <a:t> </a:t>
            </a:r>
            <a:r>
              <a:rPr lang="ru-RU" sz="2400" dirty="0" err="1"/>
              <a:t>көстүп келген</a:t>
            </a:r>
            <a:r>
              <a:rPr lang="ru-RU" sz="2400" dirty="0"/>
              <a:t>. </a:t>
            </a:r>
            <a:r>
              <a:rPr lang="ru-RU" sz="2400" dirty="0" err="1"/>
              <a:t>Багыр</a:t>
            </a:r>
            <a:r>
              <a:rPr lang="ru-RU" sz="2400" dirty="0"/>
              <a:t> </a:t>
            </a:r>
            <a:r>
              <a:rPr lang="ru-RU" sz="2400" dirty="0" err="1"/>
              <a:t>ону</a:t>
            </a:r>
            <a:r>
              <a:rPr lang="ru-RU" sz="2400" dirty="0"/>
              <a:t> </a:t>
            </a:r>
            <a:r>
              <a:rPr lang="ru-RU" sz="2400" dirty="0" err="1"/>
              <a:t>эскергеш</a:t>
            </a:r>
            <a:r>
              <a:rPr lang="ru-RU" sz="2400" dirty="0"/>
              <a:t>, </a:t>
            </a:r>
            <a:r>
              <a:rPr lang="ru-RU" sz="2400" dirty="0" err="1"/>
              <a:t>баары</a:t>
            </a:r>
            <a:r>
              <a:rPr lang="ru-RU" sz="2400" dirty="0"/>
              <a:t> </a:t>
            </a:r>
            <a:r>
              <a:rPr lang="ru-RU" sz="2400" dirty="0" err="1"/>
              <a:t>чымчап</a:t>
            </a:r>
            <a:r>
              <a:rPr lang="ru-RU" sz="2400" dirty="0"/>
              <a:t> </a:t>
            </a:r>
            <a:r>
              <a:rPr lang="ru-RU" sz="2400" dirty="0" err="1"/>
              <a:t>келген</a:t>
            </a:r>
            <a:r>
              <a:rPr lang="ru-RU" sz="2400" dirty="0"/>
              <a:t> </a:t>
            </a:r>
            <a:r>
              <a:rPr lang="ru-RU" sz="2400" dirty="0" err="1"/>
              <a:t>чүве дег</a:t>
            </a:r>
            <a:r>
              <a:rPr lang="ru-RU" sz="2400" dirty="0"/>
              <a:t>, </a:t>
            </a:r>
            <a:r>
              <a:rPr lang="ru-RU" sz="2400" dirty="0" err="1"/>
              <a:t>чиик</a:t>
            </a:r>
            <a:r>
              <a:rPr lang="ru-RU" sz="2400" dirty="0"/>
              <a:t> </a:t>
            </a:r>
            <a:r>
              <a:rPr lang="ru-RU" sz="2400" dirty="0" err="1"/>
              <a:t>адак</a:t>
            </a:r>
            <a:r>
              <a:rPr lang="ru-RU" sz="2400" dirty="0"/>
              <a:t> </a:t>
            </a:r>
            <a:r>
              <a:rPr lang="ru-RU" sz="2400" dirty="0" err="1"/>
              <a:t>халып</a:t>
            </a:r>
            <a:r>
              <a:rPr lang="ru-RU" sz="2400" dirty="0"/>
              <a:t> </a:t>
            </a:r>
            <a:r>
              <a:rPr lang="ru-RU" sz="2400" dirty="0" err="1"/>
              <a:t>турган</a:t>
            </a:r>
            <a:r>
              <a:rPr lang="ru-RU" sz="2400" dirty="0"/>
              <a:t>. </a:t>
            </a:r>
            <a:r>
              <a:rPr lang="ru-RU" sz="2400" dirty="0" err="1"/>
              <a:t>Артында-ла</a:t>
            </a:r>
            <a:r>
              <a:rPr lang="ru-RU" sz="2400" dirty="0"/>
              <a:t> </a:t>
            </a:r>
            <a:r>
              <a:rPr lang="ru-RU" sz="2400" dirty="0" err="1"/>
              <a:t>кыдырыктыг</a:t>
            </a:r>
            <a:r>
              <a:rPr lang="ru-RU" sz="2400" dirty="0"/>
              <a:t> </a:t>
            </a:r>
            <a:r>
              <a:rPr lang="ru-RU" sz="2400" dirty="0" err="1"/>
              <a:t>Олчаңмааның оттуг</a:t>
            </a:r>
            <a:r>
              <a:rPr lang="ru-RU" sz="2400" dirty="0"/>
              <a:t> </a:t>
            </a:r>
            <a:r>
              <a:rPr lang="ru-RU" sz="2400" dirty="0" err="1"/>
              <a:t>караа</a:t>
            </a:r>
            <a:r>
              <a:rPr lang="ru-RU" sz="2400" dirty="0"/>
              <a:t> </a:t>
            </a:r>
            <a:r>
              <a:rPr lang="ru-RU" sz="2400" dirty="0" err="1"/>
              <a:t>аныяк</a:t>
            </a:r>
            <a:r>
              <a:rPr lang="ru-RU" sz="2400" dirty="0"/>
              <a:t> </a:t>
            </a:r>
            <a:r>
              <a:rPr lang="ru-RU" sz="2400" dirty="0" err="1"/>
              <a:t>өг-бүлениң найыралын</a:t>
            </a:r>
            <a:r>
              <a:rPr lang="ru-RU" sz="2400" dirty="0"/>
              <a:t> </a:t>
            </a:r>
            <a:r>
              <a:rPr lang="ru-RU" sz="2400" dirty="0" err="1"/>
              <a:t>улам</a:t>
            </a:r>
            <a:r>
              <a:rPr lang="ru-RU" sz="2400" dirty="0"/>
              <a:t> </a:t>
            </a:r>
            <a:r>
              <a:rPr lang="ru-RU" sz="2400" dirty="0" err="1"/>
              <a:t>быжыктырып</a:t>
            </a:r>
            <a:r>
              <a:rPr lang="ru-RU" sz="2400" dirty="0"/>
              <a:t>, </a:t>
            </a:r>
            <a:r>
              <a:rPr lang="ru-RU" sz="2400" dirty="0" err="1"/>
              <a:t>ынакшылдың чечээ</a:t>
            </a:r>
            <a:r>
              <a:rPr lang="ru-RU" sz="2400" dirty="0"/>
              <a:t> </a:t>
            </a:r>
            <a:r>
              <a:rPr lang="ru-RU" sz="2400" dirty="0" err="1"/>
              <a:t>ышкаш</a:t>
            </a:r>
            <a:r>
              <a:rPr lang="ru-RU" sz="2400" dirty="0"/>
              <a:t>, </a:t>
            </a:r>
            <a:r>
              <a:rPr lang="ru-RU" sz="2400" dirty="0" err="1"/>
              <a:t>хүн бүрү хөрлээлеп </a:t>
            </a:r>
            <a:r>
              <a:rPr lang="ru-RU" sz="2400" dirty="0"/>
              <a:t>орган. </a:t>
            </a:r>
            <a:r>
              <a:rPr lang="ru-RU" sz="2400" dirty="0" err="1"/>
              <a:t>Ооң алгызы</a:t>
            </a:r>
            <a:r>
              <a:rPr lang="ru-RU" sz="2400" dirty="0"/>
              <a:t> </a:t>
            </a:r>
            <a:r>
              <a:rPr lang="ru-RU" sz="2400" dirty="0" err="1"/>
              <a:t>безин</a:t>
            </a:r>
            <a:r>
              <a:rPr lang="ru-RU" sz="2400" dirty="0"/>
              <a:t> </a:t>
            </a:r>
            <a:r>
              <a:rPr lang="ru-RU" sz="2400" dirty="0" err="1"/>
              <a:t>диңмиттиг, согур</a:t>
            </a:r>
            <a:r>
              <a:rPr lang="ru-RU" sz="2400" dirty="0"/>
              <a:t> </a:t>
            </a:r>
            <a:r>
              <a:rPr lang="ru-RU" sz="2400" dirty="0" err="1"/>
              <a:t>акызын</a:t>
            </a:r>
            <a:r>
              <a:rPr lang="ru-RU" sz="2400" dirty="0"/>
              <a:t> дуй </a:t>
            </a:r>
            <a:r>
              <a:rPr lang="ru-RU" sz="2400" dirty="0" err="1"/>
              <a:t>бүргээн караңгыны ырадыр</a:t>
            </a:r>
            <a:r>
              <a:rPr lang="ru-RU" sz="2400" dirty="0"/>
              <a:t> </a:t>
            </a:r>
            <a:r>
              <a:rPr lang="ru-RU" sz="2400" dirty="0" err="1"/>
              <a:t>сывыртаксаан</a:t>
            </a:r>
            <a:r>
              <a:rPr lang="ru-RU" sz="2400" dirty="0"/>
              <a:t> </a:t>
            </a:r>
            <a:r>
              <a:rPr lang="ru-RU" sz="2400" dirty="0" err="1"/>
              <a:t>чүве дег</a:t>
            </a:r>
            <a:r>
              <a:rPr lang="ru-RU" sz="2400" dirty="0"/>
              <a:t>, </a:t>
            </a:r>
            <a:r>
              <a:rPr lang="ru-RU" sz="2400" dirty="0" err="1"/>
              <a:t>кезек-кезек</a:t>
            </a:r>
            <a:r>
              <a:rPr lang="ru-RU" sz="2400" dirty="0"/>
              <a:t> </a:t>
            </a:r>
            <a:r>
              <a:rPr lang="ru-RU" sz="2400" dirty="0" err="1"/>
              <a:t>кышкыргылаар</a:t>
            </a:r>
            <a:r>
              <a:rPr lang="ru-RU" sz="2400" dirty="0"/>
              <a:t>. «Чоп </a:t>
            </a:r>
            <a:r>
              <a:rPr lang="ru-RU" sz="2400" dirty="0" err="1"/>
              <a:t>кончуг</a:t>
            </a:r>
            <a:r>
              <a:rPr lang="ru-RU" sz="2400" dirty="0"/>
              <a:t> </a:t>
            </a:r>
            <a:r>
              <a:rPr lang="ru-RU" sz="2400" dirty="0" err="1"/>
              <a:t>караңгыдан коргар</a:t>
            </a:r>
            <a:r>
              <a:rPr lang="ru-RU" sz="2400" dirty="0"/>
              <a:t> </a:t>
            </a:r>
            <a:r>
              <a:rPr lang="ru-RU" sz="2400" dirty="0" err="1"/>
              <a:t>силер</a:t>
            </a:r>
            <a:r>
              <a:rPr lang="ru-RU" sz="2400" dirty="0"/>
              <a:t>, мен </a:t>
            </a:r>
            <a:r>
              <a:rPr lang="ru-RU" sz="2400" dirty="0" err="1"/>
              <a:t>ону</a:t>
            </a:r>
            <a:r>
              <a:rPr lang="ru-RU" sz="2400" dirty="0"/>
              <a:t> </a:t>
            </a:r>
            <a:r>
              <a:rPr lang="ru-RU" sz="2400" dirty="0" err="1"/>
              <a:t>өттүр чырый</a:t>
            </a:r>
            <a:r>
              <a:rPr lang="ru-RU" sz="2400" dirty="0"/>
              <a:t> </a:t>
            </a:r>
            <a:r>
              <a:rPr lang="ru-RU" sz="2400" dirty="0" err="1"/>
              <a:t>берейн</a:t>
            </a:r>
            <a:r>
              <a:rPr lang="ru-RU" sz="2400" dirty="0"/>
              <a:t>» </a:t>
            </a:r>
            <a:r>
              <a:rPr lang="ru-RU" sz="2400" dirty="0" err="1"/>
              <a:t>дээн</a:t>
            </a:r>
            <a:r>
              <a:rPr lang="ru-RU" sz="2400" dirty="0"/>
              <a:t> </a:t>
            </a:r>
            <a:r>
              <a:rPr lang="ru-RU" sz="2400" dirty="0" err="1"/>
              <a:t>ышкаш</a:t>
            </a:r>
            <a:r>
              <a:rPr lang="ru-RU" sz="2400" dirty="0"/>
              <a:t>, </a:t>
            </a:r>
            <a:r>
              <a:rPr lang="ru-RU" sz="2400" dirty="0" err="1"/>
              <a:t>хенертен</a:t>
            </a:r>
            <a:r>
              <a:rPr lang="ru-RU" sz="2400" dirty="0"/>
              <a:t> </a:t>
            </a:r>
            <a:r>
              <a:rPr lang="ru-RU" sz="2400" dirty="0" err="1"/>
              <a:t>соксай</a:t>
            </a:r>
            <a:r>
              <a:rPr lang="ru-RU" sz="2400" dirty="0"/>
              <a:t> </a:t>
            </a:r>
            <a:r>
              <a:rPr lang="ru-RU" sz="2400" dirty="0" err="1"/>
              <a:t>бергеш</a:t>
            </a:r>
            <a:r>
              <a:rPr lang="ru-RU" sz="2400" dirty="0"/>
              <a:t>, </a:t>
            </a:r>
            <a:r>
              <a:rPr lang="ru-RU" sz="2400" dirty="0" err="1"/>
              <a:t>хараача</a:t>
            </a:r>
            <a:r>
              <a:rPr lang="ru-RU" sz="2400" dirty="0"/>
              <a:t> </a:t>
            </a:r>
            <a:r>
              <a:rPr lang="ru-RU" sz="2400" dirty="0" err="1"/>
              <a:t>өттүр сылдыстарны</a:t>
            </a:r>
            <a:r>
              <a:rPr lang="ru-RU" sz="2400" dirty="0"/>
              <a:t> </a:t>
            </a:r>
            <a:r>
              <a:rPr lang="ru-RU" sz="2400" dirty="0" err="1"/>
              <a:t>чулчуруп</a:t>
            </a:r>
            <a:r>
              <a:rPr lang="ru-RU" sz="2400" dirty="0"/>
              <a:t> </a:t>
            </a:r>
            <a:r>
              <a:rPr lang="ru-RU" sz="2400" dirty="0" err="1"/>
              <a:t>көрүп чыткылаар</a:t>
            </a:r>
            <a:r>
              <a:rPr lang="ru-RU" sz="2400" dirty="0"/>
              <a:t>. Чаш </a:t>
            </a:r>
            <a:r>
              <a:rPr lang="ru-RU" sz="2400" dirty="0" err="1"/>
              <a:t>Олчаңмааның өткүт үнү ынчаар-ла</a:t>
            </a:r>
            <a:r>
              <a:rPr lang="ru-RU" sz="2400" dirty="0"/>
              <a:t> </a:t>
            </a:r>
            <a:r>
              <a:rPr lang="ru-RU" sz="2400" dirty="0" err="1"/>
              <a:t>авазының сыгыжынга</a:t>
            </a:r>
            <a:r>
              <a:rPr lang="ru-RU" sz="2400" dirty="0"/>
              <a:t> </a:t>
            </a:r>
            <a:r>
              <a:rPr lang="ru-RU" sz="2400" dirty="0" err="1"/>
              <a:t>өөрүшкүзүнүң коңгулууру бооп</a:t>
            </a:r>
            <a:r>
              <a:rPr lang="ru-RU" sz="2400" dirty="0"/>
              <a:t> </a:t>
            </a:r>
            <a:r>
              <a:rPr lang="ru-RU" sz="2400" dirty="0" err="1"/>
              <a:t>кирген</a:t>
            </a:r>
            <a:r>
              <a:rPr lang="ru-RU" sz="2400" dirty="0"/>
              <a:t>. </a:t>
            </a:r>
            <a:r>
              <a:rPr lang="ru-RU" sz="2400" dirty="0" err="1"/>
              <a:t>Амыдыралдың чаа</a:t>
            </a:r>
            <a:r>
              <a:rPr lang="ru-RU" sz="2400" dirty="0"/>
              <a:t> </a:t>
            </a:r>
            <a:r>
              <a:rPr lang="ru-RU" sz="2400" dirty="0" err="1"/>
              <a:t>чымыжындан</a:t>
            </a:r>
            <a:r>
              <a:rPr lang="ru-RU" sz="2400" dirty="0"/>
              <a:t> </a:t>
            </a:r>
            <a:r>
              <a:rPr lang="ru-RU" sz="2400" dirty="0" err="1"/>
              <a:t>ол</a:t>
            </a:r>
            <a:r>
              <a:rPr lang="ru-RU" sz="2400" dirty="0"/>
              <a:t> </a:t>
            </a:r>
            <a:r>
              <a:rPr lang="ru-RU" sz="2400" dirty="0" err="1"/>
              <a:t>ам</a:t>
            </a:r>
            <a:r>
              <a:rPr lang="ru-RU" sz="2400" dirty="0"/>
              <a:t> </a:t>
            </a:r>
            <a:r>
              <a:rPr lang="ru-RU" sz="2400" dirty="0" err="1"/>
              <a:t>муңгараар </a:t>
            </a:r>
            <a:r>
              <a:rPr lang="ru-RU" sz="2400" dirty="0"/>
              <a:t>чай </a:t>
            </a:r>
            <a:r>
              <a:rPr lang="ru-RU" sz="2400" dirty="0" err="1"/>
              <a:t>алынмас</a:t>
            </a:r>
            <a:r>
              <a:rPr lang="ru-RU" sz="2400" dirty="0"/>
              <a:t> </a:t>
            </a:r>
            <a:r>
              <a:rPr lang="ru-RU" sz="2400" dirty="0" err="1"/>
              <a:t>апарган</a:t>
            </a:r>
            <a:r>
              <a:rPr lang="ru-RU" sz="24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/>
              <a:t>Согур-ла</a:t>
            </a:r>
            <a:r>
              <a:rPr lang="ru-RU" sz="3600" dirty="0"/>
              <a:t> </a:t>
            </a:r>
            <a:r>
              <a:rPr lang="ru-RU" sz="3600" dirty="0" err="1"/>
              <a:t>дээш</a:t>
            </a:r>
            <a:r>
              <a:rPr lang="ru-RU" sz="3600" dirty="0"/>
              <a:t> </a:t>
            </a:r>
            <a:r>
              <a:rPr lang="ru-RU" sz="3600" dirty="0" err="1"/>
              <a:t>орар</a:t>
            </a:r>
            <a:r>
              <a:rPr lang="ru-RU" sz="3600" dirty="0"/>
              <a:t> </a:t>
            </a:r>
            <a:r>
              <a:rPr lang="ru-RU" sz="3600" dirty="0" err="1"/>
              <a:t>болза</a:t>
            </a:r>
            <a:r>
              <a:rPr lang="ru-RU" sz="3600" dirty="0" smtClean="0"/>
              <a:t>,</a:t>
            </a:r>
          </a:p>
          <a:p>
            <a:r>
              <a:rPr lang="ru-RU" sz="3600" dirty="0" smtClean="0"/>
              <a:t> </a:t>
            </a:r>
            <a:r>
              <a:rPr lang="ru-RU" sz="3600" dirty="0" err="1"/>
              <a:t>Човулаңга туттурбайн</a:t>
            </a:r>
            <a:r>
              <a:rPr lang="ru-RU" sz="3600" dirty="0" smtClean="0"/>
              <a:t>,</a:t>
            </a:r>
          </a:p>
          <a:p>
            <a:r>
              <a:rPr lang="ru-RU" sz="3600" dirty="0" smtClean="0"/>
              <a:t> </a:t>
            </a:r>
            <a:r>
              <a:rPr lang="ru-RU" sz="3600" dirty="0" err="1"/>
              <a:t>Согурунга</a:t>
            </a:r>
            <a:r>
              <a:rPr lang="ru-RU" sz="3600" dirty="0"/>
              <a:t> </a:t>
            </a:r>
            <a:r>
              <a:rPr lang="ru-RU" sz="3600" dirty="0" err="1"/>
              <a:t>чалынмаза</a:t>
            </a:r>
            <a:r>
              <a:rPr lang="ru-RU" sz="3600" dirty="0"/>
              <a:t>, </a:t>
            </a:r>
            <a:endParaRPr lang="ru-RU" sz="3600" dirty="0" smtClean="0"/>
          </a:p>
          <a:p>
            <a:r>
              <a:rPr lang="ru-RU" sz="3600" dirty="0" err="1" smtClean="0"/>
              <a:t>Чонга</a:t>
            </a:r>
            <a:r>
              <a:rPr lang="ru-RU" sz="3600" dirty="0" smtClean="0"/>
              <a:t> </a:t>
            </a:r>
            <a:r>
              <a:rPr lang="ru-RU" sz="3600" dirty="0" err="1"/>
              <a:t>чоруур</a:t>
            </a:r>
            <a:r>
              <a:rPr lang="ru-RU" sz="3600" dirty="0"/>
              <a:t> </a:t>
            </a:r>
            <a:r>
              <a:rPr lang="ru-RU" sz="3600" dirty="0" err="1"/>
              <a:t>кежик</a:t>
            </a:r>
            <a:r>
              <a:rPr lang="ru-RU" sz="3600" dirty="0"/>
              <a:t> </a:t>
            </a:r>
            <a:r>
              <a:rPr lang="ru-RU" sz="3600" dirty="0" err="1"/>
              <a:t>тыпкай</a:t>
            </a:r>
            <a:r>
              <a:rPr lang="ru-RU" sz="3600" dirty="0"/>
              <a:t>. </a:t>
            </a:r>
            <a:endParaRPr lang="ru-RU" sz="3600" dirty="0" smtClean="0"/>
          </a:p>
          <a:p>
            <a:r>
              <a:rPr lang="ru-RU" sz="3600" dirty="0" err="1" smtClean="0"/>
              <a:t>Караам</a:t>
            </a:r>
            <a:r>
              <a:rPr lang="ru-RU" sz="3600" dirty="0" smtClean="0"/>
              <a:t> </a:t>
            </a:r>
            <a:r>
              <a:rPr lang="ru-RU" sz="3600" dirty="0" err="1"/>
              <a:t>чок</a:t>
            </a:r>
            <a:r>
              <a:rPr lang="ru-RU" sz="3600" dirty="0"/>
              <a:t> </a:t>
            </a:r>
            <a:r>
              <a:rPr lang="ru-RU" sz="3600" dirty="0" err="1"/>
              <a:t>дээш</a:t>
            </a:r>
            <a:r>
              <a:rPr lang="ru-RU" sz="3600" dirty="0"/>
              <a:t> </a:t>
            </a:r>
            <a:r>
              <a:rPr lang="ru-RU" sz="3600" dirty="0" err="1"/>
              <a:t>орар</a:t>
            </a:r>
            <a:r>
              <a:rPr lang="ru-RU" sz="3600" dirty="0"/>
              <a:t> </a:t>
            </a:r>
            <a:r>
              <a:rPr lang="ru-RU" sz="3600" dirty="0" err="1"/>
              <a:t>болза</a:t>
            </a:r>
            <a:r>
              <a:rPr lang="ru-RU" sz="3600" dirty="0" smtClean="0"/>
              <a:t>,</a:t>
            </a:r>
          </a:p>
          <a:p>
            <a:r>
              <a:rPr lang="ru-RU" sz="3600" dirty="0" smtClean="0"/>
              <a:t> </a:t>
            </a:r>
            <a:r>
              <a:rPr lang="ru-RU" sz="3600" dirty="0" err="1"/>
              <a:t>Салым-хууга</a:t>
            </a:r>
            <a:r>
              <a:rPr lang="ru-RU" sz="3600" dirty="0"/>
              <a:t> </a:t>
            </a:r>
            <a:r>
              <a:rPr lang="ru-RU" sz="3600" dirty="0" err="1"/>
              <a:t>туттурбайн</a:t>
            </a:r>
            <a:r>
              <a:rPr lang="ru-RU" sz="3600" dirty="0" smtClean="0"/>
              <a:t>,</a:t>
            </a:r>
          </a:p>
          <a:p>
            <a:r>
              <a:rPr lang="ru-RU" sz="3600" dirty="0" smtClean="0"/>
              <a:t> </a:t>
            </a:r>
            <a:r>
              <a:rPr lang="ru-RU" sz="3600" dirty="0" err="1"/>
              <a:t>Караңгыга чалынмаза</a:t>
            </a:r>
            <a:r>
              <a:rPr lang="ru-RU" sz="3600" dirty="0" smtClean="0"/>
              <a:t>,</a:t>
            </a:r>
          </a:p>
          <a:p>
            <a:r>
              <a:rPr lang="ru-RU" sz="3600" dirty="0" smtClean="0"/>
              <a:t> </a:t>
            </a:r>
            <a:r>
              <a:rPr lang="ru-RU" sz="3600" dirty="0" err="1"/>
              <a:t>Салым-хууну</a:t>
            </a:r>
            <a:r>
              <a:rPr lang="ru-RU" sz="3600" dirty="0"/>
              <a:t> боду </a:t>
            </a:r>
            <a:r>
              <a:rPr lang="ru-RU" sz="3600" dirty="0" err="1"/>
              <a:t>тыпкай</a:t>
            </a:r>
            <a:r>
              <a:rPr lang="ru-RU" sz="3600" dirty="0"/>
              <a:t>. [</a:t>
            </a:r>
            <a:r>
              <a:rPr lang="ru-RU" sz="3600" dirty="0" err="1"/>
              <a:t>Тч</a:t>
            </a:r>
            <a:r>
              <a:rPr lang="ru-RU" sz="3600" dirty="0"/>
              <a:t>. 8кл а.135]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836712"/>
            <a:ext cx="83529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/>
              <a:t>Шораанның мурнунда</a:t>
            </a:r>
            <a:r>
              <a:rPr lang="ru-RU" sz="3200" dirty="0"/>
              <a:t> </a:t>
            </a:r>
            <a:r>
              <a:rPr lang="ru-RU" sz="3200" dirty="0" err="1"/>
              <a:t>салдынган</a:t>
            </a:r>
            <a:r>
              <a:rPr lang="ru-RU" sz="3200" dirty="0"/>
              <a:t> </a:t>
            </a:r>
            <a:r>
              <a:rPr lang="ru-RU" sz="3200" dirty="0" err="1"/>
              <a:t>айтырыглар</a:t>
            </a:r>
            <a:r>
              <a:rPr lang="ru-RU" sz="3200" dirty="0"/>
              <a:t>: </a:t>
            </a:r>
            <a:r>
              <a:rPr lang="ru-RU" sz="3200" dirty="0" err="1"/>
              <a:t>«Кулааң карааң болгай</a:t>
            </a:r>
            <a:r>
              <a:rPr lang="ru-RU" sz="3200" dirty="0"/>
              <a:t> </a:t>
            </a:r>
            <a:r>
              <a:rPr lang="ru-RU" sz="3200" dirty="0" err="1"/>
              <a:t>аан</a:t>
            </a:r>
            <a:r>
              <a:rPr lang="ru-RU" sz="3200" dirty="0"/>
              <a:t>, </a:t>
            </a:r>
            <a:r>
              <a:rPr lang="ru-RU" sz="3200" dirty="0" err="1"/>
              <a:t>оглум</a:t>
            </a:r>
            <a:r>
              <a:rPr lang="ru-RU" sz="3200" dirty="0"/>
              <a:t>, </a:t>
            </a:r>
            <a:r>
              <a:rPr lang="ru-RU" sz="3200" dirty="0" err="1"/>
              <a:t>чонуң чоорганың болгай</a:t>
            </a:r>
            <a:r>
              <a:rPr lang="ru-RU" sz="3200" dirty="0"/>
              <a:t> </a:t>
            </a:r>
            <a:r>
              <a:rPr lang="ru-RU" sz="3200" dirty="0" err="1"/>
              <a:t>аан</a:t>
            </a:r>
            <a:r>
              <a:rPr lang="ru-RU" sz="3200" dirty="0"/>
              <a:t>»- </a:t>
            </a:r>
            <a:r>
              <a:rPr lang="ru-RU" sz="3200" dirty="0" err="1"/>
              <a:t>деп</a:t>
            </a:r>
            <a:r>
              <a:rPr lang="ru-RU" sz="3200" dirty="0"/>
              <a:t> </a:t>
            </a:r>
            <a:r>
              <a:rPr lang="ru-RU" sz="3200" dirty="0" err="1"/>
              <a:t>чүзүл кырган-ачамның.</a:t>
            </a:r>
            <a:r>
              <a:rPr lang="ru-RU" sz="3200" dirty="0"/>
              <a:t> </a:t>
            </a:r>
            <a:r>
              <a:rPr lang="ru-RU" sz="3200" dirty="0" err="1"/>
              <a:t>Авамның салымым</a:t>
            </a:r>
            <a:r>
              <a:rPr lang="ru-RU" sz="3200" dirty="0"/>
              <a:t> </a:t>
            </a:r>
            <a:r>
              <a:rPr lang="ru-RU" sz="3200" dirty="0" err="1"/>
              <a:t>багын</a:t>
            </a:r>
            <a:r>
              <a:rPr lang="ru-RU" sz="3200" dirty="0"/>
              <a:t> </a:t>
            </a:r>
            <a:r>
              <a:rPr lang="ru-RU" sz="3200" dirty="0" err="1"/>
              <a:t>дээш</a:t>
            </a:r>
            <a:r>
              <a:rPr lang="ru-RU" sz="3200" dirty="0"/>
              <a:t> </a:t>
            </a:r>
            <a:r>
              <a:rPr lang="ru-RU" sz="3200" dirty="0" err="1"/>
              <a:t>ыглаар</a:t>
            </a:r>
            <a:r>
              <a:rPr lang="ru-RU" sz="3200" dirty="0"/>
              <a:t> </a:t>
            </a:r>
            <a:r>
              <a:rPr lang="ru-RU" sz="3200" dirty="0" err="1"/>
              <a:t>чүзүл?</a:t>
            </a:r>
            <a:r>
              <a:rPr lang="ru-RU" sz="3200" dirty="0"/>
              <a:t> А </a:t>
            </a:r>
            <a:r>
              <a:rPr lang="ru-RU" sz="3200" dirty="0" err="1"/>
              <a:t>ол</a:t>
            </a:r>
            <a:r>
              <a:rPr lang="ru-RU" sz="3200" dirty="0"/>
              <a:t> </a:t>
            </a:r>
            <a:r>
              <a:rPr lang="ru-RU" sz="3200" dirty="0" err="1"/>
              <a:t>салым</a:t>
            </a:r>
            <a:r>
              <a:rPr lang="ru-RU" sz="3200" dirty="0"/>
              <a:t> </a:t>
            </a:r>
            <a:r>
              <a:rPr lang="ru-RU" sz="3200" dirty="0" err="1"/>
              <a:t>деп</a:t>
            </a:r>
            <a:r>
              <a:rPr lang="ru-RU" sz="3200" dirty="0"/>
              <a:t> </a:t>
            </a:r>
            <a:r>
              <a:rPr lang="ru-RU" sz="3200" dirty="0" err="1"/>
              <a:t>чүзү боор</a:t>
            </a:r>
            <a:r>
              <a:rPr lang="ru-RU" sz="3200" dirty="0"/>
              <a:t>? </a:t>
            </a:r>
            <a:r>
              <a:rPr lang="ru-RU" sz="3200" dirty="0" err="1"/>
              <a:t>Салымга</a:t>
            </a:r>
            <a:r>
              <a:rPr lang="ru-RU" sz="3200" dirty="0"/>
              <a:t> </a:t>
            </a:r>
            <a:r>
              <a:rPr lang="ru-RU" sz="3200" dirty="0" err="1"/>
              <a:t>кижи</a:t>
            </a:r>
            <a:r>
              <a:rPr lang="ru-RU" sz="3200" dirty="0"/>
              <a:t> </a:t>
            </a:r>
            <a:r>
              <a:rPr lang="ru-RU" sz="3200" dirty="0" err="1"/>
              <a:t>чагыртыр</a:t>
            </a:r>
            <a:r>
              <a:rPr lang="ru-RU" sz="3200" dirty="0"/>
              <a:t> </a:t>
            </a:r>
            <a:r>
              <a:rPr lang="ru-RU" sz="3200" dirty="0" err="1"/>
              <a:t>бе</a:t>
            </a:r>
            <a:r>
              <a:rPr lang="ru-RU" sz="3200" dirty="0"/>
              <a:t> </a:t>
            </a:r>
            <a:r>
              <a:rPr lang="ru-RU" sz="3200" dirty="0" err="1"/>
              <a:t>ынчаш</a:t>
            </a:r>
            <a:r>
              <a:rPr lang="ru-RU" sz="3200" dirty="0"/>
              <a:t>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908720"/>
            <a:ext cx="78488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/>
              <a:t>Кырган-ачазының чагыы</a:t>
            </a:r>
            <a:r>
              <a:rPr lang="ru-RU" sz="3600" dirty="0"/>
              <a:t>: «</a:t>
            </a:r>
            <a:r>
              <a:rPr lang="ru-RU" sz="3600" dirty="0" err="1"/>
              <a:t>Халак-тилек</a:t>
            </a:r>
            <a:r>
              <a:rPr lang="ru-RU" sz="3600" dirty="0"/>
              <a:t> </a:t>
            </a:r>
            <a:r>
              <a:rPr lang="ru-RU" sz="3600" dirty="0" err="1"/>
              <a:t>төкпейн көрүңер!</a:t>
            </a:r>
            <a:r>
              <a:rPr lang="ru-RU" sz="3600" dirty="0"/>
              <a:t> </a:t>
            </a:r>
            <a:r>
              <a:rPr lang="ru-RU" sz="3600" dirty="0" err="1"/>
              <a:t>Караа</a:t>
            </a:r>
            <a:r>
              <a:rPr lang="ru-RU" sz="3600" dirty="0"/>
              <a:t> </a:t>
            </a:r>
            <a:r>
              <a:rPr lang="ru-RU" sz="3600" dirty="0" err="1"/>
              <a:t>чок</a:t>
            </a:r>
            <a:r>
              <a:rPr lang="ru-RU" sz="3600" dirty="0"/>
              <a:t> </a:t>
            </a:r>
            <a:r>
              <a:rPr lang="ru-RU" sz="3600" dirty="0" err="1"/>
              <a:t>оол</a:t>
            </a:r>
            <a:r>
              <a:rPr lang="ru-RU" sz="3600" dirty="0"/>
              <a:t> </a:t>
            </a:r>
            <a:r>
              <a:rPr lang="ru-RU" sz="3600" dirty="0" err="1"/>
              <a:t>муңгарай бээр</a:t>
            </a:r>
            <a:r>
              <a:rPr lang="ru-RU" sz="3600" dirty="0"/>
              <a:t>. </a:t>
            </a:r>
            <a:r>
              <a:rPr lang="ru-RU" sz="3600" dirty="0" err="1"/>
              <a:t>Караңгыны эртем-биле</a:t>
            </a:r>
            <a:r>
              <a:rPr lang="ru-RU" sz="3600" dirty="0"/>
              <a:t> </a:t>
            </a:r>
            <a:r>
              <a:rPr lang="ru-RU" sz="3600" dirty="0" err="1"/>
              <a:t>тиилеп</a:t>
            </a:r>
            <a:r>
              <a:rPr lang="ru-RU" sz="3600" dirty="0"/>
              <a:t> </a:t>
            </a:r>
            <a:r>
              <a:rPr lang="ru-RU" sz="3600" dirty="0" err="1"/>
              <a:t>боор</a:t>
            </a:r>
            <a:r>
              <a:rPr lang="ru-RU" sz="3600" dirty="0"/>
              <a:t>. </a:t>
            </a:r>
            <a:r>
              <a:rPr lang="ru-RU" sz="3600" dirty="0" err="1"/>
              <a:t>Төрүмелинден дөрт медерели</a:t>
            </a:r>
            <a:r>
              <a:rPr lang="ru-RU" sz="3600" dirty="0"/>
              <a:t> </a:t>
            </a:r>
            <a:r>
              <a:rPr lang="ru-RU" sz="3600" dirty="0" err="1"/>
              <a:t>мерген</a:t>
            </a:r>
            <a:r>
              <a:rPr lang="ru-RU" sz="3600" dirty="0"/>
              <a:t> </a:t>
            </a:r>
            <a:r>
              <a:rPr lang="ru-RU" sz="3600" dirty="0" err="1"/>
              <a:t>болза</a:t>
            </a:r>
            <a:r>
              <a:rPr lang="ru-RU" sz="3600" dirty="0"/>
              <a:t>, </a:t>
            </a:r>
            <a:r>
              <a:rPr lang="ru-RU" sz="3600" dirty="0" err="1"/>
              <a:t>ол</a:t>
            </a:r>
            <a:r>
              <a:rPr lang="ru-RU" sz="3600" dirty="0"/>
              <a:t> </a:t>
            </a:r>
            <a:r>
              <a:rPr lang="ru-RU" sz="3600" dirty="0" err="1"/>
              <a:t>чүге-даа торулбайн</a:t>
            </a:r>
            <a:r>
              <a:rPr lang="ru-RU" sz="3600" dirty="0"/>
              <a:t>, </a:t>
            </a:r>
            <a:r>
              <a:rPr lang="ru-RU" sz="3600" dirty="0" err="1"/>
              <a:t>оруун</a:t>
            </a:r>
            <a:r>
              <a:rPr lang="ru-RU" sz="3600" dirty="0"/>
              <a:t> </a:t>
            </a:r>
            <a:r>
              <a:rPr lang="ru-RU" sz="3600" dirty="0" err="1"/>
              <a:t>тыва</a:t>
            </a:r>
            <a:r>
              <a:rPr lang="ru-RU" sz="3600" dirty="0"/>
              <a:t> </a:t>
            </a:r>
            <a:r>
              <a:rPr lang="ru-RU" sz="3600" dirty="0" err="1"/>
              <a:t>бээр</a:t>
            </a:r>
            <a:r>
              <a:rPr lang="ru-RU" sz="3600" dirty="0"/>
              <a:t>!»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74846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>
                <a:cs typeface="Andalus" pitchFamily="18" charset="-78"/>
              </a:rPr>
              <a:t>Чогаадыкчы</a:t>
            </a:r>
            <a:r>
              <a:rPr lang="ru-RU" sz="3600" dirty="0">
                <a:cs typeface="Andalus" pitchFamily="18" charset="-78"/>
              </a:rPr>
              <a:t> </a:t>
            </a:r>
            <a:r>
              <a:rPr lang="ru-RU" sz="3600" dirty="0" err="1">
                <a:cs typeface="Andalus" pitchFamily="18" charset="-78"/>
              </a:rPr>
              <a:t>онаалга</a:t>
            </a:r>
            <a:r>
              <a:rPr lang="ru-RU" sz="3600" dirty="0">
                <a:cs typeface="Andalus" pitchFamily="18" charset="-78"/>
              </a:rPr>
              <a:t>: («</a:t>
            </a:r>
            <a:r>
              <a:rPr lang="ru-RU" sz="3600" dirty="0" err="1">
                <a:cs typeface="Andalus" pitchFamily="18" charset="-78"/>
              </a:rPr>
              <a:t>Синквейн</a:t>
            </a:r>
            <a:r>
              <a:rPr lang="ru-RU" sz="3600" dirty="0">
                <a:cs typeface="Andalus" pitchFamily="18" charset="-78"/>
              </a:rPr>
              <a:t>») </a:t>
            </a:r>
            <a:endParaRPr lang="ru-RU" sz="3600" dirty="0" smtClean="0">
              <a:cs typeface="Andalus" pitchFamily="18" charset="-78"/>
            </a:endParaRPr>
          </a:p>
          <a:p>
            <a:r>
              <a:rPr lang="ru-RU" sz="3600" dirty="0" smtClean="0">
                <a:cs typeface="Andalus" pitchFamily="18" charset="-78"/>
              </a:rPr>
              <a:t>1-ги </a:t>
            </a:r>
            <a:r>
              <a:rPr lang="ru-RU" sz="3600" dirty="0" err="1">
                <a:cs typeface="Andalus" pitchFamily="18" charset="-78"/>
              </a:rPr>
              <a:t>одуруг</a:t>
            </a:r>
            <a:r>
              <a:rPr lang="ru-RU" sz="3600" dirty="0">
                <a:cs typeface="Andalus" pitchFamily="18" charset="-78"/>
              </a:rPr>
              <a:t> – </a:t>
            </a:r>
            <a:r>
              <a:rPr lang="ru-RU" sz="3600" dirty="0" err="1">
                <a:cs typeface="Andalus" pitchFamily="18" charset="-78"/>
              </a:rPr>
              <a:t>чүве ады</a:t>
            </a:r>
            <a:r>
              <a:rPr lang="ru-RU" sz="3600" dirty="0">
                <a:cs typeface="Andalus" pitchFamily="18" charset="-78"/>
              </a:rPr>
              <a:t> (</a:t>
            </a:r>
            <a:r>
              <a:rPr lang="ru-RU" sz="3600" dirty="0" err="1">
                <a:cs typeface="Andalus" pitchFamily="18" charset="-78"/>
              </a:rPr>
              <a:t>чүү</a:t>
            </a:r>
            <a:r>
              <a:rPr lang="ru-RU" sz="3600" dirty="0">
                <a:cs typeface="Andalus" pitchFamily="18" charset="-78"/>
              </a:rPr>
              <a:t>?) - </a:t>
            </a:r>
            <a:r>
              <a:rPr lang="ru-RU" sz="3600" dirty="0" err="1">
                <a:cs typeface="Andalus" pitchFamily="18" charset="-78"/>
              </a:rPr>
              <a:t>Салым-чаяан</a:t>
            </a:r>
            <a:r>
              <a:rPr lang="ru-RU" sz="3600" dirty="0">
                <a:cs typeface="Andalus" pitchFamily="18" charset="-78"/>
              </a:rPr>
              <a:t> 2-ги </a:t>
            </a:r>
            <a:r>
              <a:rPr lang="ru-RU" sz="3600" dirty="0" err="1">
                <a:cs typeface="Andalus" pitchFamily="18" charset="-78"/>
              </a:rPr>
              <a:t>одуруг</a:t>
            </a:r>
            <a:r>
              <a:rPr lang="ru-RU" sz="3600" dirty="0">
                <a:cs typeface="Andalus" pitchFamily="18" charset="-78"/>
              </a:rPr>
              <a:t> - 2 </a:t>
            </a:r>
            <a:r>
              <a:rPr lang="ru-RU" sz="3600" dirty="0" err="1">
                <a:cs typeface="Andalus" pitchFamily="18" charset="-78"/>
              </a:rPr>
              <a:t>демдек</a:t>
            </a:r>
            <a:r>
              <a:rPr lang="ru-RU" sz="3600" dirty="0">
                <a:cs typeface="Andalus" pitchFamily="18" charset="-78"/>
              </a:rPr>
              <a:t> </a:t>
            </a:r>
            <a:r>
              <a:rPr lang="ru-RU" sz="3600" dirty="0" err="1">
                <a:cs typeface="Andalus" pitchFamily="18" charset="-78"/>
              </a:rPr>
              <a:t>ады</a:t>
            </a:r>
            <a:r>
              <a:rPr lang="ru-RU" sz="3600" dirty="0">
                <a:cs typeface="Andalus" pitchFamily="18" charset="-78"/>
              </a:rPr>
              <a:t>(</a:t>
            </a:r>
            <a:r>
              <a:rPr lang="ru-RU" sz="3600" dirty="0" err="1">
                <a:cs typeface="Andalus" pitchFamily="18" charset="-78"/>
              </a:rPr>
              <a:t>кандыг</a:t>
            </a:r>
            <a:r>
              <a:rPr lang="ru-RU" sz="3600" dirty="0">
                <a:cs typeface="Andalus" pitchFamily="18" charset="-78"/>
              </a:rPr>
              <a:t>?) – </a:t>
            </a:r>
            <a:r>
              <a:rPr lang="ru-RU" sz="3600" dirty="0" err="1">
                <a:cs typeface="Andalus" pitchFamily="18" charset="-78"/>
              </a:rPr>
              <a:t>Адаарганчыг</a:t>
            </a:r>
            <a:r>
              <a:rPr lang="ru-RU" sz="3600" dirty="0">
                <a:cs typeface="Andalus" pitchFamily="18" charset="-78"/>
              </a:rPr>
              <a:t>, </a:t>
            </a:r>
            <a:r>
              <a:rPr lang="ru-RU" sz="3600" dirty="0" err="1">
                <a:cs typeface="Andalus" pitchFamily="18" charset="-78"/>
              </a:rPr>
              <a:t>ыяңгылыг</a:t>
            </a:r>
            <a:r>
              <a:rPr lang="ru-RU" sz="3600" dirty="0">
                <a:cs typeface="Andalus" pitchFamily="18" charset="-78"/>
              </a:rPr>
              <a:t>. </a:t>
            </a:r>
            <a:endParaRPr lang="ru-RU" sz="3600" dirty="0" smtClean="0">
              <a:cs typeface="Andalus" pitchFamily="18" charset="-78"/>
            </a:endParaRPr>
          </a:p>
          <a:p>
            <a:r>
              <a:rPr lang="ru-RU" sz="3600" dirty="0" smtClean="0">
                <a:cs typeface="Andalus" pitchFamily="18" charset="-78"/>
              </a:rPr>
              <a:t>3-кү </a:t>
            </a:r>
            <a:r>
              <a:rPr lang="ru-RU" sz="3600" dirty="0" err="1">
                <a:cs typeface="Andalus" pitchFamily="18" charset="-78"/>
              </a:rPr>
              <a:t>одуруг</a:t>
            </a:r>
            <a:r>
              <a:rPr lang="ru-RU" sz="3600" dirty="0">
                <a:cs typeface="Andalus" pitchFamily="18" charset="-78"/>
              </a:rPr>
              <a:t> – 3 </a:t>
            </a:r>
            <a:r>
              <a:rPr lang="ru-RU" sz="3600" dirty="0" err="1">
                <a:cs typeface="Andalus" pitchFamily="18" charset="-78"/>
              </a:rPr>
              <a:t>кылыг</a:t>
            </a:r>
            <a:r>
              <a:rPr lang="ru-RU" sz="3600" dirty="0">
                <a:cs typeface="Andalus" pitchFamily="18" charset="-78"/>
              </a:rPr>
              <a:t> </a:t>
            </a:r>
            <a:r>
              <a:rPr lang="ru-RU" sz="3600" dirty="0" err="1">
                <a:cs typeface="Andalus" pitchFamily="18" charset="-78"/>
              </a:rPr>
              <a:t>сөзү </a:t>
            </a:r>
            <a:r>
              <a:rPr lang="ru-RU" sz="3600" dirty="0">
                <a:cs typeface="Andalus" pitchFamily="18" charset="-78"/>
              </a:rPr>
              <a:t>(</a:t>
            </a:r>
            <a:r>
              <a:rPr lang="ru-RU" sz="3600" dirty="0" err="1">
                <a:cs typeface="Andalus" pitchFamily="18" charset="-78"/>
              </a:rPr>
              <a:t>канчанган</a:t>
            </a:r>
            <a:r>
              <a:rPr lang="ru-RU" sz="3600" dirty="0">
                <a:cs typeface="Andalus" pitchFamily="18" charset="-78"/>
              </a:rPr>
              <a:t>?, </a:t>
            </a:r>
            <a:r>
              <a:rPr lang="ru-RU" sz="3600" dirty="0" err="1">
                <a:cs typeface="Andalus" pitchFamily="18" charset="-78"/>
              </a:rPr>
              <a:t>чүнү канчаар</a:t>
            </a:r>
            <a:r>
              <a:rPr lang="ru-RU" sz="3600" dirty="0">
                <a:cs typeface="Andalus" pitchFamily="18" charset="-78"/>
              </a:rPr>
              <a:t>?) </a:t>
            </a:r>
            <a:r>
              <a:rPr lang="ru-RU" sz="3600" dirty="0" smtClean="0">
                <a:cs typeface="Andalus" pitchFamily="18" charset="-78"/>
              </a:rPr>
              <a:t>– </a:t>
            </a:r>
            <a:r>
              <a:rPr lang="ru-RU" sz="3600" dirty="0" err="1">
                <a:cs typeface="Andalus" pitchFamily="18" charset="-78"/>
              </a:rPr>
              <a:t>Чаяаттынган</a:t>
            </a:r>
            <a:r>
              <a:rPr lang="ru-RU" sz="3600" dirty="0">
                <a:cs typeface="Andalus" pitchFamily="18" charset="-78"/>
              </a:rPr>
              <a:t>, </a:t>
            </a:r>
            <a:r>
              <a:rPr lang="ru-RU" sz="3600" dirty="0" err="1">
                <a:cs typeface="Andalus" pitchFamily="18" charset="-78"/>
              </a:rPr>
              <a:t>төрүттүнген</a:t>
            </a:r>
            <a:r>
              <a:rPr lang="ru-RU" sz="3600" dirty="0">
                <a:cs typeface="Andalus" pitchFamily="18" charset="-78"/>
              </a:rPr>
              <a:t>, </a:t>
            </a:r>
            <a:r>
              <a:rPr lang="ru-RU" sz="3600" dirty="0" err="1">
                <a:cs typeface="Andalus" pitchFamily="18" charset="-78"/>
              </a:rPr>
              <a:t>мактаттырган</a:t>
            </a:r>
            <a:r>
              <a:rPr lang="ru-RU" sz="3600" dirty="0">
                <a:cs typeface="Andalus" pitchFamily="18" charset="-78"/>
              </a:rPr>
              <a:t>. </a:t>
            </a:r>
            <a:endParaRPr lang="ru-RU" sz="3600" dirty="0" smtClean="0">
              <a:cs typeface="Andalus" pitchFamily="18" charset="-78"/>
            </a:endParaRPr>
          </a:p>
          <a:p>
            <a:r>
              <a:rPr lang="ru-RU" sz="3600" dirty="0" smtClean="0">
                <a:cs typeface="Andalus" pitchFamily="18" charset="-78"/>
              </a:rPr>
              <a:t>4-кү </a:t>
            </a:r>
            <a:r>
              <a:rPr lang="ru-RU" sz="3600" dirty="0" err="1">
                <a:cs typeface="Andalus" pitchFamily="18" charset="-78"/>
              </a:rPr>
              <a:t>одуруг</a:t>
            </a:r>
            <a:r>
              <a:rPr lang="ru-RU" sz="3600" dirty="0">
                <a:cs typeface="Andalus" pitchFamily="18" charset="-78"/>
              </a:rPr>
              <a:t> – </a:t>
            </a:r>
            <a:r>
              <a:rPr lang="ru-RU" sz="3600" dirty="0" err="1">
                <a:cs typeface="Andalus" pitchFamily="18" charset="-78"/>
              </a:rPr>
              <a:t>домак</a:t>
            </a:r>
            <a:r>
              <a:rPr lang="ru-RU" sz="3600" dirty="0">
                <a:cs typeface="Andalus" pitchFamily="18" charset="-78"/>
              </a:rPr>
              <a:t> </a:t>
            </a:r>
            <a:r>
              <a:rPr lang="ru-RU" sz="3600" dirty="0" err="1">
                <a:cs typeface="Andalus" pitchFamily="18" charset="-78"/>
              </a:rPr>
              <a:t>чогаадыр</a:t>
            </a:r>
            <a:r>
              <a:rPr lang="ru-RU" sz="3600" dirty="0">
                <a:cs typeface="Andalus" pitchFamily="18" charset="-78"/>
              </a:rPr>
              <a:t> </a:t>
            </a:r>
            <a:r>
              <a:rPr lang="ru-RU" sz="3600" dirty="0" smtClean="0">
                <a:cs typeface="Andalus" pitchFamily="18" charset="-78"/>
              </a:rPr>
              <a:t>–</a:t>
            </a:r>
          </a:p>
          <a:p>
            <a:r>
              <a:rPr lang="ru-RU" sz="3600" dirty="0" smtClean="0">
                <a:cs typeface="Andalus" pitchFamily="18" charset="-78"/>
              </a:rPr>
              <a:t> </a:t>
            </a:r>
            <a:r>
              <a:rPr lang="ru-RU" sz="3600" dirty="0" err="1">
                <a:cs typeface="Andalus" pitchFamily="18" charset="-78"/>
              </a:rPr>
              <a:t>Салым-чаяанны</a:t>
            </a:r>
            <a:r>
              <a:rPr lang="ru-RU" sz="3600" dirty="0">
                <a:cs typeface="Andalus" pitchFamily="18" charset="-78"/>
              </a:rPr>
              <a:t> </a:t>
            </a:r>
            <a:r>
              <a:rPr lang="ru-RU" sz="3600" dirty="0" err="1">
                <a:cs typeface="Andalus" pitchFamily="18" charset="-78"/>
              </a:rPr>
              <a:t>ажыл-биле</a:t>
            </a:r>
            <a:r>
              <a:rPr lang="ru-RU" sz="3600" dirty="0">
                <a:cs typeface="Andalus" pitchFamily="18" charset="-78"/>
              </a:rPr>
              <a:t> </a:t>
            </a:r>
            <a:r>
              <a:rPr lang="ru-RU" sz="3600" dirty="0" err="1">
                <a:cs typeface="Andalus" pitchFamily="18" charset="-78"/>
              </a:rPr>
              <a:t>ажыдар</a:t>
            </a:r>
            <a:r>
              <a:rPr lang="ru-RU" sz="3600" dirty="0">
                <a:cs typeface="Andalus" pitchFamily="18" charset="-78"/>
              </a:rPr>
              <a:t>. </a:t>
            </a:r>
            <a:endParaRPr lang="ru-RU" sz="3600" dirty="0" smtClean="0">
              <a:cs typeface="Andalus" pitchFamily="18" charset="-78"/>
            </a:endParaRPr>
          </a:p>
          <a:p>
            <a:r>
              <a:rPr lang="ru-RU" sz="3600" dirty="0" smtClean="0">
                <a:cs typeface="Andalus" pitchFamily="18" charset="-78"/>
              </a:rPr>
              <a:t>5-ки </a:t>
            </a:r>
            <a:r>
              <a:rPr lang="ru-RU" sz="3600" dirty="0" err="1">
                <a:cs typeface="Andalus" pitchFamily="18" charset="-78"/>
              </a:rPr>
              <a:t>одуруг</a:t>
            </a:r>
            <a:r>
              <a:rPr lang="ru-RU" sz="3600" dirty="0">
                <a:cs typeface="Andalus" pitchFamily="18" charset="-78"/>
              </a:rPr>
              <a:t> – </a:t>
            </a:r>
            <a:r>
              <a:rPr lang="ru-RU" sz="3600" dirty="0" err="1">
                <a:cs typeface="Andalus" pitchFamily="18" charset="-78"/>
              </a:rPr>
              <a:t>чоок</a:t>
            </a:r>
            <a:r>
              <a:rPr lang="ru-RU" sz="3600" dirty="0">
                <a:cs typeface="Andalus" pitchFamily="18" charset="-78"/>
              </a:rPr>
              <a:t> </a:t>
            </a:r>
            <a:r>
              <a:rPr lang="ru-RU" sz="3600" dirty="0" err="1">
                <a:cs typeface="Andalus" pitchFamily="18" charset="-78"/>
              </a:rPr>
              <a:t>уткалыг</a:t>
            </a:r>
            <a:r>
              <a:rPr lang="ru-RU" sz="3600" dirty="0">
                <a:cs typeface="Andalus" pitchFamily="18" charset="-78"/>
              </a:rPr>
              <a:t> </a:t>
            </a:r>
            <a:r>
              <a:rPr lang="ru-RU" sz="3600" dirty="0" err="1">
                <a:cs typeface="Andalus" pitchFamily="18" charset="-78"/>
              </a:rPr>
              <a:t>сөзү </a:t>
            </a:r>
            <a:r>
              <a:rPr lang="ru-RU" sz="3600" dirty="0">
                <a:cs typeface="Andalus" pitchFamily="18" charset="-78"/>
              </a:rPr>
              <a:t>- </a:t>
            </a:r>
            <a:r>
              <a:rPr lang="ru-RU" sz="3600" dirty="0" err="1">
                <a:cs typeface="Andalus" pitchFamily="18" charset="-78"/>
              </a:rPr>
              <a:t>Салым-чол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94692"/>
            <a:ext cx="9144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Солаан</a:t>
            </a:r>
            <a:r>
              <a:rPr lang="ru-RU" dirty="0"/>
              <a:t> </a:t>
            </a:r>
            <a:r>
              <a:rPr lang="ru-RU" dirty="0" err="1"/>
              <a:t>Кыргысович</a:t>
            </a:r>
            <a:r>
              <a:rPr lang="ru-RU" dirty="0"/>
              <a:t> </a:t>
            </a:r>
            <a:r>
              <a:rPr lang="ru-RU" dirty="0" err="1"/>
              <a:t>Базыр-оол</a:t>
            </a:r>
            <a:r>
              <a:rPr lang="ru-RU" dirty="0"/>
              <a:t> – </a:t>
            </a:r>
            <a:r>
              <a:rPr lang="ru-RU" dirty="0" err="1"/>
              <a:t>чч</a:t>
            </a:r>
            <a:r>
              <a:rPr lang="ru-RU" dirty="0"/>
              <a:t>. </a:t>
            </a:r>
            <a:r>
              <a:rPr lang="ru-RU" dirty="0" err="1"/>
              <a:t>Солаан</a:t>
            </a:r>
            <a:r>
              <a:rPr lang="ru-RU" dirty="0"/>
              <a:t> </a:t>
            </a:r>
            <a:r>
              <a:rPr lang="ru-RU" dirty="0" err="1"/>
              <a:t>Базыр-оол</a:t>
            </a:r>
            <a:r>
              <a:rPr lang="ru-RU" dirty="0"/>
              <a:t> 1935 </a:t>
            </a:r>
            <a:r>
              <a:rPr lang="ru-RU" dirty="0" err="1"/>
              <a:t>чылдың тос</a:t>
            </a:r>
            <a:r>
              <a:rPr lang="ru-RU" dirty="0"/>
              <a:t> </a:t>
            </a:r>
            <a:r>
              <a:rPr lang="ru-RU" dirty="0" err="1"/>
              <a:t>айның </a:t>
            </a:r>
            <a:r>
              <a:rPr lang="ru-RU" dirty="0"/>
              <a:t>3-те </a:t>
            </a:r>
            <a:r>
              <a:rPr lang="ru-RU" dirty="0" err="1"/>
              <a:t>Улуг-Хем</a:t>
            </a:r>
            <a:r>
              <a:rPr lang="ru-RU" dirty="0"/>
              <a:t> </a:t>
            </a:r>
            <a:r>
              <a:rPr lang="ru-RU" dirty="0" err="1"/>
              <a:t>кожууннуң Чаа-Хөлге бөдүүн араттың өг-бүлезинге төрүттүнген</a:t>
            </a:r>
            <a:r>
              <a:rPr lang="ru-RU" dirty="0"/>
              <a:t>. </a:t>
            </a:r>
            <a:r>
              <a:rPr lang="ru-RU" dirty="0" err="1"/>
              <a:t>Ийи</a:t>
            </a:r>
            <a:r>
              <a:rPr lang="ru-RU" dirty="0"/>
              <a:t> </a:t>
            </a:r>
            <a:r>
              <a:rPr lang="ru-RU" dirty="0" err="1"/>
              <a:t>айлыг</a:t>
            </a:r>
            <a:r>
              <a:rPr lang="ru-RU" dirty="0"/>
              <a:t> </a:t>
            </a:r>
            <a:r>
              <a:rPr lang="ru-RU" dirty="0" err="1"/>
              <a:t>тургаш</a:t>
            </a:r>
            <a:r>
              <a:rPr lang="ru-RU" dirty="0"/>
              <a:t>, </a:t>
            </a:r>
            <a:r>
              <a:rPr lang="ru-RU" dirty="0" err="1"/>
              <a:t>улаануттан</a:t>
            </a:r>
            <a:r>
              <a:rPr lang="ru-RU" dirty="0"/>
              <a:t> </a:t>
            </a:r>
            <a:r>
              <a:rPr lang="ru-RU" dirty="0" err="1"/>
              <a:t>аараанының соонда</a:t>
            </a:r>
            <a:r>
              <a:rPr lang="ru-RU" dirty="0"/>
              <a:t>, кара </a:t>
            </a:r>
            <a:r>
              <a:rPr lang="ru-RU" dirty="0" err="1"/>
              <a:t>согурарып</a:t>
            </a:r>
            <a:r>
              <a:rPr lang="ru-RU" dirty="0"/>
              <a:t> калган. </a:t>
            </a:r>
            <a:r>
              <a:rPr lang="ru-RU" dirty="0" err="1"/>
              <a:t>Бичиизинден</a:t>
            </a:r>
            <a:r>
              <a:rPr lang="ru-RU" dirty="0"/>
              <a:t> </a:t>
            </a:r>
            <a:r>
              <a:rPr lang="ru-RU" dirty="0" err="1"/>
              <a:t>оолдуң хөгжүмге салым-чаяаны</a:t>
            </a:r>
            <a:r>
              <a:rPr lang="ru-RU" dirty="0"/>
              <a:t> </a:t>
            </a:r>
            <a:r>
              <a:rPr lang="ru-RU" dirty="0" err="1"/>
              <a:t>илереп</a:t>
            </a:r>
            <a:r>
              <a:rPr lang="ru-RU" dirty="0"/>
              <a:t>, 5-6 </a:t>
            </a:r>
            <a:r>
              <a:rPr lang="ru-RU" dirty="0" err="1"/>
              <a:t>харлыында</a:t>
            </a:r>
            <a:r>
              <a:rPr lang="ru-RU" dirty="0"/>
              <a:t> </a:t>
            </a:r>
            <a:r>
              <a:rPr lang="ru-RU" dirty="0" err="1"/>
              <a:t>бызаанчыга</a:t>
            </a:r>
            <a:r>
              <a:rPr lang="ru-RU" dirty="0"/>
              <a:t>, </a:t>
            </a:r>
            <a:r>
              <a:rPr lang="ru-RU" dirty="0" err="1"/>
              <a:t>хомуска</a:t>
            </a:r>
            <a:r>
              <a:rPr lang="ru-RU" dirty="0"/>
              <a:t>, а </a:t>
            </a:r>
            <a:r>
              <a:rPr lang="ru-RU" dirty="0" err="1"/>
              <a:t>сөөлзүредир ачазының бир</a:t>
            </a:r>
            <a:r>
              <a:rPr lang="ru-RU" dirty="0"/>
              <a:t> </a:t>
            </a:r>
            <a:r>
              <a:rPr lang="ru-RU" dirty="0" err="1"/>
              <a:t>шоодай</a:t>
            </a:r>
            <a:r>
              <a:rPr lang="ru-RU" dirty="0"/>
              <a:t> </a:t>
            </a:r>
            <a:r>
              <a:rPr lang="ru-RU" dirty="0" err="1"/>
              <a:t>тараа-биле</a:t>
            </a:r>
            <a:r>
              <a:rPr lang="ru-RU" dirty="0"/>
              <a:t> </a:t>
            </a:r>
            <a:r>
              <a:rPr lang="ru-RU" dirty="0" err="1"/>
              <a:t>орнап</a:t>
            </a:r>
            <a:r>
              <a:rPr lang="ru-RU" dirty="0"/>
              <a:t> </a:t>
            </a:r>
            <a:r>
              <a:rPr lang="ru-RU" dirty="0" err="1"/>
              <a:t>бергени</a:t>
            </a:r>
            <a:r>
              <a:rPr lang="ru-RU" dirty="0"/>
              <a:t> </a:t>
            </a:r>
            <a:r>
              <a:rPr lang="ru-RU" dirty="0" err="1"/>
              <a:t>гармошкага</a:t>
            </a:r>
            <a:r>
              <a:rPr lang="ru-RU" dirty="0"/>
              <a:t> </a:t>
            </a:r>
            <a:r>
              <a:rPr lang="ru-RU" dirty="0" err="1"/>
              <a:t>ойнап</a:t>
            </a:r>
            <a:r>
              <a:rPr lang="ru-RU" dirty="0"/>
              <a:t> </a:t>
            </a:r>
            <a:r>
              <a:rPr lang="ru-RU" dirty="0" err="1"/>
              <a:t>турар</a:t>
            </a:r>
            <a:r>
              <a:rPr lang="ru-RU" dirty="0"/>
              <a:t> </a:t>
            </a:r>
            <a:r>
              <a:rPr lang="ru-RU" dirty="0" err="1"/>
              <a:t>апарган</a:t>
            </a:r>
            <a:r>
              <a:rPr lang="ru-RU" dirty="0"/>
              <a:t>. </a:t>
            </a:r>
            <a:r>
              <a:rPr lang="ru-RU" dirty="0" err="1"/>
              <a:t>Караа</a:t>
            </a:r>
            <a:r>
              <a:rPr lang="ru-RU" dirty="0"/>
              <a:t> </a:t>
            </a:r>
            <a:r>
              <a:rPr lang="ru-RU" dirty="0" err="1" smtClean="0"/>
              <a:t>көрбес </a:t>
            </a:r>
            <a:r>
              <a:rPr lang="ru-RU" dirty="0" err="1"/>
              <a:t>улустуң школазы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үеде Тывага</a:t>
            </a:r>
            <a:r>
              <a:rPr lang="ru-RU" dirty="0"/>
              <a:t> </a:t>
            </a:r>
            <a:r>
              <a:rPr lang="ru-RU" dirty="0" err="1"/>
              <a:t>турбааны-биле</a:t>
            </a:r>
            <a:r>
              <a:rPr lang="ru-RU" dirty="0"/>
              <a:t> </a:t>
            </a:r>
            <a:r>
              <a:rPr lang="ru-RU" dirty="0" err="1"/>
              <a:t>Солаан</a:t>
            </a:r>
            <a:r>
              <a:rPr lang="ru-RU" dirty="0"/>
              <a:t> 12 </a:t>
            </a:r>
            <a:r>
              <a:rPr lang="ru-RU" dirty="0" err="1"/>
              <a:t>харлыында</a:t>
            </a:r>
            <a:r>
              <a:rPr lang="ru-RU" dirty="0"/>
              <a:t> </a:t>
            </a:r>
            <a:r>
              <a:rPr lang="ru-RU" dirty="0" err="1"/>
              <a:t>Чаа-Хол</a:t>
            </a:r>
            <a:r>
              <a:rPr lang="ru-RU" dirty="0"/>
              <a:t> </a:t>
            </a:r>
            <a:r>
              <a:rPr lang="ru-RU" dirty="0" err="1"/>
              <a:t>школазының </a:t>
            </a:r>
            <a:r>
              <a:rPr lang="ru-RU" dirty="0"/>
              <a:t>3-кү </a:t>
            </a:r>
            <a:r>
              <a:rPr lang="ru-RU" dirty="0" err="1"/>
              <a:t>клазынга</a:t>
            </a:r>
            <a:r>
              <a:rPr lang="ru-RU" dirty="0"/>
              <a:t> </a:t>
            </a:r>
            <a:r>
              <a:rPr lang="ru-RU" dirty="0" err="1"/>
              <a:t>өөренип кирген</a:t>
            </a:r>
            <a:r>
              <a:rPr lang="ru-RU" dirty="0"/>
              <a:t>. 7 </a:t>
            </a:r>
            <a:r>
              <a:rPr lang="ru-RU" dirty="0" err="1"/>
              <a:t>чылдың школазын</a:t>
            </a:r>
            <a:r>
              <a:rPr lang="ru-RU" dirty="0"/>
              <a:t> </a:t>
            </a:r>
            <a:r>
              <a:rPr lang="ru-RU" dirty="0" err="1"/>
              <a:t>чүгле </a:t>
            </a:r>
            <a:r>
              <a:rPr lang="ru-RU" dirty="0"/>
              <a:t>«5» </a:t>
            </a:r>
            <a:r>
              <a:rPr lang="ru-RU" dirty="0" err="1"/>
              <a:t>демдектерге</a:t>
            </a:r>
            <a:r>
              <a:rPr lang="ru-RU" dirty="0"/>
              <a:t> </a:t>
            </a:r>
            <a:r>
              <a:rPr lang="ru-RU" dirty="0" err="1"/>
              <a:t>дооскан</a:t>
            </a:r>
            <a:r>
              <a:rPr lang="ru-RU" dirty="0"/>
              <a:t>, </a:t>
            </a:r>
            <a:r>
              <a:rPr lang="ru-RU" dirty="0" err="1"/>
              <a:t>школага</a:t>
            </a:r>
            <a:r>
              <a:rPr lang="ru-RU" dirty="0"/>
              <a:t> </a:t>
            </a:r>
            <a:r>
              <a:rPr lang="ru-RU" dirty="0" err="1"/>
              <a:t>өөренип тургаш-ла</a:t>
            </a:r>
            <a:r>
              <a:rPr lang="ru-RU" dirty="0"/>
              <a:t>, </a:t>
            </a:r>
            <a:r>
              <a:rPr lang="ru-RU" dirty="0" err="1"/>
              <a:t>көдээ клубта</a:t>
            </a:r>
            <a:r>
              <a:rPr lang="ru-RU" dirty="0"/>
              <a:t> </a:t>
            </a:r>
            <a:r>
              <a:rPr lang="ru-RU" dirty="0" err="1"/>
              <a:t>ажылдап</a:t>
            </a:r>
            <a:r>
              <a:rPr lang="ru-RU" dirty="0"/>
              <a:t> </a:t>
            </a:r>
            <a:r>
              <a:rPr lang="ru-RU" dirty="0" err="1"/>
              <a:t>турган</a:t>
            </a:r>
            <a:r>
              <a:rPr lang="ru-RU" dirty="0"/>
              <a:t> </a:t>
            </a:r>
            <a:r>
              <a:rPr lang="ru-RU" dirty="0" err="1"/>
              <a:t>баянистер</a:t>
            </a:r>
            <a:r>
              <a:rPr lang="ru-RU" dirty="0"/>
              <a:t> Степан </a:t>
            </a:r>
            <a:r>
              <a:rPr lang="ru-RU" dirty="0" err="1"/>
              <a:t>Гулев</a:t>
            </a:r>
            <a:r>
              <a:rPr lang="ru-RU" dirty="0"/>
              <a:t> биле Владимир Муравьев </a:t>
            </a:r>
            <a:r>
              <a:rPr lang="ru-RU" dirty="0" err="1"/>
              <a:t>олардан</a:t>
            </a:r>
            <a:r>
              <a:rPr lang="ru-RU" dirty="0"/>
              <a:t> </a:t>
            </a:r>
            <a:r>
              <a:rPr lang="ru-RU" dirty="0" err="1"/>
              <a:t>нотага</a:t>
            </a:r>
            <a:r>
              <a:rPr lang="ru-RU" dirty="0"/>
              <a:t> </a:t>
            </a:r>
            <a:r>
              <a:rPr lang="ru-RU" dirty="0" err="1"/>
              <a:t>кичээлдерни</a:t>
            </a:r>
            <a:r>
              <a:rPr lang="ru-RU" dirty="0"/>
              <a:t> </a:t>
            </a:r>
            <a:r>
              <a:rPr lang="ru-RU" dirty="0" err="1"/>
              <a:t>өөренмишаан</a:t>
            </a:r>
            <a:r>
              <a:rPr lang="ru-RU" dirty="0"/>
              <a:t>, </a:t>
            </a:r>
            <a:r>
              <a:rPr lang="ru-RU" dirty="0" err="1"/>
              <a:t>орус</a:t>
            </a:r>
            <a:r>
              <a:rPr lang="ru-RU" dirty="0"/>
              <a:t> дылды </a:t>
            </a:r>
            <a:r>
              <a:rPr lang="ru-RU" dirty="0" err="1"/>
              <a:t>өөренип алган</a:t>
            </a:r>
            <a:r>
              <a:rPr lang="ru-RU" dirty="0"/>
              <a:t>. </a:t>
            </a:r>
            <a:r>
              <a:rPr lang="ru-RU" dirty="0" err="1"/>
              <a:t>Чүгле нота-биле</a:t>
            </a:r>
            <a:r>
              <a:rPr lang="ru-RU" dirty="0"/>
              <a:t> </a:t>
            </a:r>
            <a:r>
              <a:rPr lang="ru-RU" dirty="0" err="1"/>
              <a:t>ойнаарындан</a:t>
            </a:r>
            <a:r>
              <a:rPr lang="ru-RU" dirty="0"/>
              <a:t> </a:t>
            </a:r>
            <a:r>
              <a:rPr lang="ru-RU" dirty="0" err="1"/>
              <a:t>аңгыда, дыңнаан-на музыказын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хостуг</a:t>
            </a:r>
            <a:r>
              <a:rPr lang="ru-RU" dirty="0"/>
              <a:t> </a:t>
            </a:r>
            <a:r>
              <a:rPr lang="ru-RU" dirty="0" err="1"/>
              <a:t>ойнаар</a:t>
            </a:r>
            <a:r>
              <a:rPr lang="ru-RU" dirty="0"/>
              <a:t> </a:t>
            </a:r>
            <a:r>
              <a:rPr lang="ru-RU" dirty="0" err="1"/>
              <a:t>апарган</a:t>
            </a:r>
            <a:r>
              <a:rPr lang="ru-RU" dirty="0"/>
              <a:t>. </a:t>
            </a:r>
            <a:r>
              <a:rPr lang="ru-RU" dirty="0" err="1"/>
              <a:t>Удаткан</a:t>
            </a:r>
            <a:r>
              <a:rPr lang="ru-RU" dirty="0"/>
              <a:t> </a:t>
            </a:r>
            <a:r>
              <a:rPr lang="ru-RU" dirty="0" err="1"/>
              <a:t>чок</a:t>
            </a:r>
            <a:r>
              <a:rPr lang="ru-RU" dirty="0"/>
              <a:t> </a:t>
            </a:r>
            <a:r>
              <a:rPr lang="ru-RU" dirty="0" err="1"/>
              <a:t>согур</a:t>
            </a:r>
            <a:r>
              <a:rPr lang="ru-RU" dirty="0"/>
              <a:t> </a:t>
            </a:r>
            <a:r>
              <a:rPr lang="ru-RU" dirty="0" err="1"/>
              <a:t>хөгжүмчү оол</a:t>
            </a:r>
            <a:r>
              <a:rPr lang="ru-RU" dirty="0"/>
              <a:t> </a:t>
            </a:r>
            <a:r>
              <a:rPr lang="ru-RU" dirty="0" err="1"/>
              <a:t>дугайы</a:t>
            </a:r>
            <a:r>
              <a:rPr lang="ru-RU" dirty="0"/>
              <a:t> </a:t>
            </a:r>
            <a:r>
              <a:rPr lang="ru-RU" dirty="0" err="1"/>
              <a:t>Кызылга</a:t>
            </a:r>
            <a:r>
              <a:rPr lang="ru-RU" dirty="0"/>
              <a:t> база </a:t>
            </a:r>
            <a:r>
              <a:rPr lang="ru-RU" dirty="0" err="1"/>
              <a:t>билдине</a:t>
            </a:r>
            <a:r>
              <a:rPr lang="ru-RU" dirty="0"/>
              <a:t> </a:t>
            </a:r>
            <a:r>
              <a:rPr lang="ru-RU" dirty="0" err="1"/>
              <a:t>берген</a:t>
            </a:r>
            <a:r>
              <a:rPr lang="ru-RU" dirty="0"/>
              <a:t>. </a:t>
            </a:r>
            <a:r>
              <a:rPr lang="ru-RU" dirty="0" err="1"/>
              <a:t>Бир-ле</a:t>
            </a:r>
            <a:r>
              <a:rPr lang="ru-RU" dirty="0"/>
              <a:t> </a:t>
            </a:r>
            <a:r>
              <a:rPr lang="ru-RU" dirty="0" err="1"/>
              <a:t>катап</a:t>
            </a:r>
            <a:r>
              <a:rPr lang="ru-RU" dirty="0"/>
              <a:t> </a:t>
            </a:r>
            <a:r>
              <a:rPr lang="ru-RU" dirty="0" err="1"/>
              <a:t>Чаа-Хөлге Кызылдан</a:t>
            </a:r>
            <a:r>
              <a:rPr lang="ru-RU" dirty="0"/>
              <a:t> </a:t>
            </a:r>
            <a:r>
              <a:rPr lang="ru-RU" dirty="0" err="1"/>
              <a:t>артистер</a:t>
            </a:r>
            <a:r>
              <a:rPr lang="ru-RU" dirty="0"/>
              <a:t> концерт </a:t>
            </a:r>
            <a:r>
              <a:rPr lang="ru-RU" dirty="0" err="1"/>
              <a:t>үндүрүп келгеннер</a:t>
            </a:r>
            <a:r>
              <a:rPr lang="ru-RU" dirty="0"/>
              <a:t>, </a:t>
            </a:r>
            <a:r>
              <a:rPr lang="ru-RU" dirty="0" err="1"/>
              <a:t>оларның-биле кады</a:t>
            </a:r>
            <a:r>
              <a:rPr lang="ru-RU" dirty="0"/>
              <a:t> </a:t>
            </a:r>
            <a:r>
              <a:rPr lang="ru-RU" dirty="0" err="1"/>
              <a:t>чораан</a:t>
            </a:r>
            <a:r>
              <a:rPr lang="ru-RU" dirty="0"/>
              <a:t> артист, </a:t>
            </a:r>
            <a:r>
              <a:rPr lang="ru-RU" dirty="0" err="1"/>
              <a:t>хөгжүмчү </a:t>
            </a:r>
            <a:r>
              <a:rPr lang="ru-RU" dirty="0"/>
              <a:t>Александр </a:t>
            </a:r>
            <a:r>
              <a:rPr lang="ru-RU" dirty="0" err="1"/>
              <a:t>Саянович</a:t>
            </a:r>
            <a:r>
              <a:rPr lang="ru-RU" dirty="0"/>
              <a:t> </a:t>
            </a:r>
            <a:r>
              <a:rPr lang="ru-RU" dirty="0" err="1"/>
              <a:t>Лаптан</a:t>
            </a:r>
            <a:r>
              <a:rPr lang="ru-RU" dirty="0"/>
              <a:t> </a:t>
            </a:r>
            <a:r>
              <a:rPr lang="ru-RU" dirty="0" err="1"/>
              <a:t>оолду</a:t>
            </a:r>
            <a:r>
              <a:rPr lang="ru-RU" dirty="0"/>
              <a:t> </a:t>
            </a:r>
            <a:r>
              <a:rPr lang="ru-RU" dirty="0" err="1"/>
              <a:t>аажок</a:t>
            </a:r>
            <a:r>
              <a:rPr lang="ru-RU" dirty="0"/>
              <a:t> </a:t>
            </a:r>
            <a:r>
              <a:rPr lang="ru-RU" dirty="0" err="1"/>
              <a:t>кичээнгейлиг</a:t>
            </a:r>
            <a:r>
              <a:rPr lang="ru-RU" dirty="0"/>
              <a:t> </a:t>
            </a:r>
            <a:r>
              <a:rPr lang="ru-RU" dirty="0" err="1"/>
              <a:t>дыңнааш чорупкан.Кажан</a:t>
            </a:r>
            <a:r>
              <a:rPr lang="ru-RU" dirty="0"/>
              <a:t> </a:t>
            </a:r>
            <a:r>
              <a:rPr lang="ru-RU" dirty="0" err="1"/>
              <a:t>Кызылга</a:t>
            </a:r>
            <a:r>
              <a:rPr lang="ru-RU" dirty="0"/>
              <a:t> </a:t>
            </a:r>
            <a:r>
              <a:rPr lang="ru-RU" dirty="0" err="1"/>
              <a:t>келгеш</a:t>
            </a:r>
            <a:r>
              <a:rPr lang="ru-RU" dirty="0"/>
              <a:t>, А.С. </a:t>
            </a:r>
            <a:r>
              <a:rPr lang="ru-RU" dirty="0" err="1"/>
              <a:t>Лаптан</a:t>
            </a:r>
            <a:r>
              <a:rPr lang="ru-RU" dirty="0"/>
              <a:t> </a:t>
            </a:r>
            <a:r>
              <a:rPr lang="ru-RU" dirty="0" err="1"/>
              <a:t>анаа</a:t>
            </a:r>
            <a:r>
              <a:rPr lang="ru-RU" dirty="0"/>
              <a:t> </a:t>
            </a:r>
            <a:r>
              <a:rPr lang="ru-RU" dirty="0" err="1"/>
              <a:t>олуруп</a:t>
            </a:r>
            <a:r>
              <a:rPr lang="ru-RU" dirty="0"/>
              <a:t> </a:t>
            </a:r>
            <a:r>
              <a:rPr lang="ru-RU" dirty="0" err="1"/>
              <a:t>шыдаваан</a:t>
            </a:r>
            <a:r>
              <a:rPr lang="ru-RU" dirty="0"/>
              <a:t>, </a:t>
            </a:r>
            <a:r>
              <a:rPr lang="ru-RU" dirty="0" err="1"/>
              <a:t>аай-дедир</a:t>
            </a:r>
            <a:r>
              <a:rPr lang="ru-RU" dirty="0"/>
              <a:t> </a:t>
            </a:r>
            <a:r>
              <a:rPr lang="ru-RU" dirty="0" err="1"/>
              <a:t>халып</a:t>
            </a:r>
            <a:r>
              <a:rPr lang="ru-RU" dirty="0"/>
              <a:t>, </a:t>
            </a:r>
            <a:r>
              <a:rPr lang="ru-RU" dirty="0" err="1"/>
              <a:t>даргаларже</a:t>
            </a:r>
            <a:r>
              <a:rPr lang="ru-RU" dirty="0"/>
              <a:t> </a:t>
            </a:r>
            <a:r>
              <a:rPr lang="ru-RU" dirty="0" err="1"/>
              <a:t>кирип</a:t>
            </a:r>
            <a:r>
              <a:rPr lang="ru-RU" dirty="0"/>
              <a:t> </a:t>
            </a:r>
            <a:r>
              <a:rPr lang="ru-RU" dirty="0" err="1"/>
              <a:t>тургаш</a:t>
            </a:r>
            <a:r>
              <a:rPr lang="ru-RU" dirty="0"/>
              <a:t>, </a:t>
            </a:r>
            <a:r>
              <a:rPr lang="ru-RU" dirty="0" err="1"/>
              <a:t>согур</a:t>
            </a:r>
            <a:r>
              <a:rPr lang="ru-RU" dirty="0"/>
              <a:t> </a:t>
            </a:r>
            <a:r>
              <a:rPr lang="ru-RU" dirty="0" err="1"/>
              <a:t>оолду</a:t>
            </a:r>
            <a:r>
              <a:rPr lang="ru-RU" dirty="0"/>
              <a:t> </a:t>
            </a:r>
            <a:r>
              <a:rPr lang="ru-RU" dirty="0" err="1"/>
              <a:t>Оренбургта</a:t>
            </a:r>
            <a:r>
              <a:rPr lang="ru-RU" dirty="0"/>
              <a:t> </a:t>
            </a:r>
            <a:r>
              <a:rPr lang="ru-RU" dirty="0" err="1"/>
              <a:t>согур</a:t>
            </a:r>
            <a:r>
              <a:rPr lang="ru-RU" dirty="0"/>
              <a:t> </a:t>
            </a:r>
            <a:r>
              <a:rPr lang="ru-RU" dirty="0" err="1"/>
              <a:t>болгаш</a:t>
            </a:r>
            <a:r>
              <a:rPr lang="ru-RU" dirty="0"/>
              <a:t> кара </a:t>
            </a:r>
            <a:r>
              <a:rPr lang="ru-RU" dirty="0" err="1"/>
              <a:t>багай</a:t>
            </a:r>
            <a:r>
              <a:rPr lang="ru-RU" dirty="0"/>
              <a:t> </a:t>
            </a:r>
            <a:r>
              <a:rPr lang="ru-RU" dirty="0" err="1"/>
              <a:t>көөр уругларның тускай</a:t>
            </a:r>
            <a:r>
              <a:rPr lang="ru-RU" dirty="0"/>
              <a:t> </a:t>
            </a:r>
            <a:r>
              <a:rPr lang="ru-RU" dirty="0" err="1"/>
              <a:t>школазынче</a:t>
            </a:r>
            <a:r>
              <a:rPr lang="ru-RU" dirty="0"/>
              <a:t> </a:t>
            </a:r>
            <a:r>
              <a:rPr lang="ru-RU" dirty="0" err="1"/>
              <a:t>чорудар</a:t>
            </a:r>
            <a:r>
              <a:rPr lang="ru-RU" dirty="0"/>
              <a:t> </a:t>
            </a:r>
            <a:r>
              <a:rPr lang="ru-RU" dirty="0" err="1"/>
              <a:t>бижикти</a:t>
            </a:r>
            <a:r>
              <a:rPr lang="ru-RU" dirty="0"/>
              <a:t> </a:t>
            </a:r>
            <a:r>
              <a:rPr lang="ru-RU" dirty="0" err="1"/>
              <a:t>алгаш</a:t>
            </a:r>
            <a:r>
              <a:rPr lang="ru-RU" dirty="0"/>
              <a:t>, </a:t>
            </a:r>
            <a:r>
              <a:rPr lang="ru-RU" dirty="0" err="1"/>
              <a:t>Солаанны</a:t>
            </a:r>
            <a:r>
              <a:rPr lang="ru-RU" dirty="0"/>
              <a:t> </a:t>
            </a:r>
            <a:r>
              <a:rPr lang="ru-RU" dirty="0" err="1"/>
              <a:t>ынаар</a:t>
            </a:r>
            <a:r>
              <a:rPr lang="ru-RU" dirty="0"/>
              <a:t> </a:t>
            </a:r>
            <a:r>
              <a:rPr lang="ru-RU" dirty="0" err="1"/>
              <a:t>өөредип чорудупкан</a:t>
            </a:r>
            <a:r>
              <a:rPr lang="ru-RU" dirty="0"/>
              <a:t>. </a:t>
            </a:r>
            <a:r>
              <a:rPr lang="ru-RU" dirty="0" err="1"/>
              <a:t>Сөөлүнде бодунуң сактып</a:t>
            </a:r>
            <a:r>
              <a:rPr lang="ru-RU" dirty="0"/>
              <a:t> </a:t>
            </a:r>
            <a:r>
              <a:rPr lang="ru-RU" dirty="0" err="1"/>
              <a:t>турары-биле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7-8 </a:t>
            </a:r>
            <a:r>
              <a:rPr lang="ru-RU" dirty="0" err="1"/>
              <a:t>харлыг</a:t>
            </a:r>
            <a:r>
              <a:rPr lang="ru-RU" dirty="0"/>
              <a:t> </a:t>
            </a:r>
            <a:r>
              <a:rPr lang="ru-RU" dirty="0" err="1"/>
              <a:t>оолдар</a:t>
            </a:r>
            <a:r>
              <a:rPr lang="ru-RU" dirty="0"/>
              <a:t> </a:t>
            </a:r>
            <a:r>
              <a:rPr lang="ru-RU" dirty="0" err="1"/>
              <a:t>аразынга</a:t>
            </a:r>
            <a:r>
              <a:rPr lang="ru-RU" dirty="0"/>
              <a:t> </a:t>
            </a:r>
            <a:r>
              <a:rPr lang="ru-RU" dirty="0" err="1"/>
              <a:t>баргаш</a:t>
            </a:r>
            <a:r>
              <a:rPr lang="ru-RU" dirty="0"/>
              <a:t>, 17 </a:t>
            </a:r>
            <a:r>
              <a:rPr lang="ru-RU" dirty="0" err="1"/>
              <a:t>харлыг</a:t>
            </a:r>
            <a:r>
              <a:rPr lang="ru-RU" dirty="0"/>
              <a:t> бодун </a:t>
            </a:r>
            <a:r>
              <a:rPr lang="ru-RU" dirty="0" err="1"/>
              <a:t>тевеге</a:t>
            </a:r>
            <a:r>
              <a:rPr lang="ru-RU" dirty="0"/>
              <a:t> </a:t>
            </a:r>
            <a:r>
              <a:rPr lang="ru-RU" dirty="0" err="1"/>
              <a:t>дөмейлээр турган</a:t>
            </a:r>
            <a:r>
              <a:rPr lang="ru-RU" dirty="0"/>
              <a:t>. </a:t>
            </a:r>
            <a:r>
              <a:rPr lang="ru-RU" dirty="0" err="1"/>
              <a:t>Согур</a:t>
            </a:r>
            <a:r>
              <a:rPr lang="ru-RU" dirty="0"/>
              <a:t> </a:t>
            </a:r>
            <a:r>
              <a:rPr lang="ru-RU" dirty="0" err="1"/>
              <a:t>улустуң тускай</a:t>
            </a:r>
            <a:r>
              <a:rPr lang="ru-RU" dirty="0"/>
              <a:t> </a:t>
            </a:r>
            <a:r>
              <a:rPr lang="ru-RU" dirty="0" err="1"/>
              <a:t>бижии</a:t>
            </a:r>
            <a:r>
              <a:rPr lang="ru-RU" dirty="0"/>
              <a:t> </a:t>
            </a:r>
            <a:r>
              <a:rPr lang="ru-RU" dirty="0" err="1"/>
              <a:t>Брайлды</a:t>
            </a:r>
            <a:r>
              <a:rPr lang="ru-RU" dirty="0"/>
              <a:t> </a:t>
            </a:r>
            <a:r>
              <a:rPr lang="ru-RU" dirty="0" err="1"/>
              <a:t>машпак</a:t>
            </a:r>
            <a:r>
              <a:rPr lang="ru-RU" dirty="0"/>
              <a:t>, </a:t>
            </a:r>
            <a:r>
              <a:rPr lang="ru-RU" dirty="0" err="1"/>
              <a:t>чоон</a:t>
            </a:r>
            <a:r>
              <a:rPr lang="ru-RU" dirty="0"/>
              <a:t> </a:t>
            </a:r>
            <a:r>
              <a:rPr lang="ru-RU" dirty="0" err="1"/>
              <a:t>салаалары-биле</a:t>
            </a:r>
            <a:r>
              <a:rPr lang="ru-RU" dirty="0"/>
              <a:t> </a:t>
            </a:r>
            <a:r>
              <a:rPr lang="ru-RU" dirty="0" err="1"/>
              <a:t>арай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өөренип алган</a:t>
            </a:r>
            <a:r>
              <a:rPr lang="ru-RU" dirty="0"/>
              <a:t> </a:t>
            </a:r>
            <a:r>
              <a:rPr lang="ru-RU" dirty="0" err="1"/>
              <a:t>чылдан</a:t>
            </a:r>
            <a:r>
              <a:rPr lang="ru-RU" dirty="0"/>
              <a:t> 1963 </a:t>
            </a:r>
            <a:r>
              <a:rPr lang="ru-RU" dirty="0" err="1"/>
              <a:t>чылга</a:t>
            </a:r>
            <a:r>
              <a:rPr lang="ru-RU" dirty="0"/>
              <a:t> </a:t>
            </a:r>
            <a:r>
              <a:rPr lang="ru-RU" dirty="0" err="1"/>
              <a:t>чедир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Курскта</a:t>
            </a:r>
            <a:r>
              <a:rPr lang="ru-RU" dirty="0"/>
              <a:t> </a:t>
            </a:r>
            <a:r>
              <a:rPr lang="ru-RU" dirty="0" err="1"/>
              <a:t>согурларның </a:t>
            </a:r>
            <a:r>
              <a:rPr lang="ru-RU" dirty="0"/>
              <a:t>уран </a:t>
            </a:r>
            <a:r>
              <a:rPr lang="ru-RU" dirty="0" err="1"/>
              <a:t>чүүл училищезин</a:t>
            </a:r>
            <a:r>
              <a:rPr lang="ru-RU" dirty="0"/>
              <a:t> </a:t>
            </a:r>
            <a:r>
              <a:rPr lang="ru-RU" dirty="0" err="1"/>
              <a:t>чедиишкинниг</a:t>
            </a:r>
            <a:r>
              <a:rPr lang="ru-RU" dirty="0"/>
              <a:t> </a:t>
            </a:r>
            <a:r>
              <a:rPr lang="ru-RU" dirty="0" err="1"/>
              <a:t>дооскаш</a:t>
            </a:r>
            <a:r>
              <a:rPr lang="ru-RU" dirty="0"/>
              <a:t>, </a:t>
            </a:r>
            <a:r>
              <a:rPr lang="ru-RU" dirty="0" err="1"/>
              <a:t>төрээн Тывазынга</a:t>
            </a:r>
            <a:r>
              <a:rPr lang="ru-RU" dirty="0"/>
              <a:t> </a:t>
            </a:r>
            <a:r>
              <a:rPr lang="ru-RU" dirty="0" err="1"/>
              <a:t>кээп</a:t>
            </a:r>
            <a:r>
              <a:rPr lang="ru-RU" dirty="0"/>
              <a:t> </a:t>
            </a:r>
            <a:r>
              <a:rPr lang="ru-RU" dirty="0" err="1"/>
              <a:t>ажылдай</a:t>
            </a:r>
            <a:r>
              <a:rPr lang="ru-RU" dirty="0"/>
              <a:t> </a:t>
            </a:r>
            <a:r>
              <a:rPr lang="ru-RU" dirty="0" err="1"/>
              <a:t>берген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дыка</a:t>
            </a:r>
            <a:r>
              <a:rPr lang="ru-RU" dirty="0"/>
              <a:t> </a:t>
            </a:r>
            <a:r>
              <a:rPr lang="ru-RU" dirty="0" err="1"/>
              <a:t>хөй ырларның </a:t>
            </a:r>
            <a:r>
              <a:rPr lang="ru-RU" dirty="0"/>
              <a:t>автору, </a:t>
            </a:r>
            <a:r>
              <a:rPr lang="ru-RU" dirty="0" err="1"/>
              <a:t>«Тываның алдарлыг</a:t>
            </a:r>
            <a:r>
              <a:rPr lang="ru-RU" dirty="0"/>
              <a:t> композитору» </a:t>
            </a:r>
            <a:r>
              <a:rPr lang="ru-RU" dirty="0" err="1"/>
              <a:t>аттың эдилекчизи</a:t>
            </a:r>
            <a:r>
              <a:rPr lang="ru-RU" dirty="0"/>
              <a:t>. Кызыл </a:t>
            </a:r>
            <a:r>
              <a:rPr lang="ru-RU" dirty="0" err="1"/>
              <a:t>кожууннуң </a:t>
            </a:r>
            <a:r>
              <a:rPr lang="ru-RU" dirty="0"/>
              <a:t>«Мир» культура </a:t>
            </a:r>
            <a:r>
              <a:rPr lang="ru-RU" dirty="0" err="1"/>
              <a:t>бажыңы </a:t>
            </a:r>
            <a:r>
              <a:rPr lang="ru-RU" dirty="0"/>
              <a:t>С.К. </a:t>
            </a:r>
            <a:r>
              <a:rPr lang="ru-RU" dirty="0" err="1"/>
              <a:t>Базыр-оолдуң адын</a:t>
            </a:r>
            <a:r>
              <a:rPr lang="ru-RU" dirty="0"/>
              <a:t> </a:t>
            </a:r>
            <a:r>
              <a:rPr lang="ru-RU" dirty="0" err="1"/>
              <a:t>эдилеп</a:t>
            </a:r>
            <a:r>
              <a:rPr lang="ru-RU" dirty="0"/>
              <a:t> </a:t>
            </a:r>
            <a:r>
              <a:rPr lang="ru-RU" dirty="0" err="1"/>
              <a:t>турар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731</Words>
  <Application>Microsoft Office PowerPoint</Application>
  <PresentationFormat>Экран (4:3)</PresentationFormat>
  <Paragraphs>50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Төрээн чогаал 8 класс Куулар Черлиг -оол «Шораан»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Онаалга Таблицаны долдурар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Төрээн чогаал 8 класс Куулар Черлиг -оол «Шораан»   </dc:title>
  <dc:creator>tyva_school_96</dc:creator>
  <cp:lastModifiedBy>tyva_school_96</cp:lastModifiedBy>
  <cp:revision>6</cp:revision>
  <dcterms:created xsi:type="dcterms:W3CDTF">2022-02-02T03:58:20Z</dcterms:created>
  <dcterms:modified xsi:type="dcterms:W3CDTF">2022-02-03T03:24:13Z</dcterms:modified>
</cp:coreProperties>
</file>