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60" r:id="rId3"/>
    <p:sldId id="257" r:id="rId4"/>
    <p:sldId id="258" r:id="rId5"/>
    <p:sldId id="259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5" d="100"/>
          <a:sy n="45" d="100"/>
        </p:scale>
        <p:origin x="-955" y="-17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5B671D45-D0F5-44AA-B926-79CC62E88380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576623C-A273-46FC-BBB2-60AE29A1741A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425">
        <p14:ripple/>
      </p:transition>
    </mc:Choice>
    <mc:Fallback xmlns="">
      <p:transition spd="slow" advTm="1542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1D45-D0F5-44AA-B926-79CC62E88380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623C-A273-46FC-BBB2-60AE29A174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425">
        <p14:ripple/>
      </p:transition>
    </mc:Choice>
    <mc:Fallback xmlns="">
      <p:transition spd="slow" advTm="15425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1D45-D0F5-44AA-B926-79CC62E88380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623C-A273-46FC-BBB2-60AE29A174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425">
        <p14:ripple/>
      </p:transition>
    </mc:Choice>
    <mc:Fallback xmlns="">
      <p:transition spd="slow" advTm="1542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1D45-D0F5-44AA-B926-79CC62E88380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623C-A273-46FC-BBB2-60AE29A174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425">
        <p14:ripple/>
      </p:transition>
    </mc:Choice>
    <mc:Fallback xmlns="">
      <p:transition spd="slow" advTm="1542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1D45-D0F5-44AA-B926-79CC62E88380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623C-A273-46FC-BBB2-60AE29A174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425">
        <p14:ripple/>
      </p:transition>
    </mc:Choice>
    <mc:Fallback xmlns="">
      <p:transition spd="slow" advTm="1542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1D45-D0F5-44AA-B926-79CC62E88380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623C-A273-46FC-BBB2-60AE29A1741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425">
        <p14:ripple/>
      </p:transition>
    </mc:Choice>
    <mc:Fallback xmlns="">
      <p:transition spd="slow" advTm="1542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1D45-D0F5-44AA-B926-79CC62E88380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623C-A273-46FC-BBB2-60AE29A174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425">
        <p14:ripple/>
      </p:transition>
    </mc:Choice>
    <mc:Fallback xmlns="">
      <p:transition spd="slow" advTm="1542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1D45-D0F5-44AA-B926-79CC62E88380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623C-A273-46FC-BBB2-60AE29A174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425">
        <p14:ripple/>
      </p:transition>
    </mc:Choice>
    <mc:Fallback xmlns="">
      <p:transition spd="slow" advTm="1542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1D45-D0F5-44AA-B926-79CC62E88380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623C-A273-46FC-BBB2-60AE29A174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425">
        <p14:ripple/>
      </p:transition>
    </mc:Choice>
    <mc:Fallback xmlns="">
      <p:transition spd="slow" advTm="1542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1D45-D0F5-44AA-B926-79CC62E88380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623C-A273-46FC-BBB2-60AE29A1741A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425">
        <p14:ripple/>
      </p:transition>
    </mc:Choice>
    <mc:Fallback xmlns="">
      <p:transition spd="slow" advTm="1542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1D45-D0F5-44AA-B926-79CC62E88380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623C-A273-46FC-BBB2-60AE29A174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425">
        <p14:ripple/>
      </p:transition>
    </mc:Choice>
    <mc:Fallback xmlns="">
      <p:transition spd="slow" advTm="1542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B671D45-D0F5-44AA-B926-79CC62E88380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576623C-A273-46FC-BBB2-60AE29A1741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Tm="15425">
        <p14:ripple/>
      </p:transition>
    </mc:Choice>
    <mc:Fallback xmlns="">
      <p:transition spd="slow" advTm="15425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wav"/><Relationship Id="rId4" Type="http://schemas.microsoft.com/office/2007/relationships/media" Target="../media/media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6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24049" y="3789040"/>
            <a:ext cx="3804277" cy="18002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Тыва </a:t>
            </a:r>
            <a:r>
              <a:rPr lang="ru-RU" sz="96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дыл</a:t>
            </a:r>
            <a:endParaRPr lang="ru-RU" sz="9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429542" y="332656"/>
            <a:ext cx="4032448" cy="17526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класс</a:t>
            </a:r>
            <a:endParaRPr lang="ru-RU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айнын чыры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382.1352" end="242064.2696"/>
                  <p14:fade out="7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8434" y="6122524"/>
            <a:ext cx="487363" cy="487363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71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823">
        <p14:ripple/>
      </p:transition>
    </mc:Choice>
    <mc:Fallback xmlns="">
      <p:transition spd="slow" advTm="98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</p:bldLst>
  </p:timing>
  <p:extLst mod="1">
    <p:ext uri="{E180D4A7-C9FB-4DFB-919C-405C955672EB}">
      <p14:showEvtLst xmlns:p14="http://schemas.microsoft.com/office/powerpoint/2010/main">
        <p14:playEvt time="0" objId="3"/>
        <p14:stopEvt time="8102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8113" y="1394824"/>
            <a:ext cx="7416824" cy="2583655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2108" y="1810351"/>
            <a:ext cx="7344816" cy="1752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Чѳрүлдээни</a:t>
            </a:r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ӊ </a:t>
            </a:r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тайылбыр</a:t>
            </a:r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домаа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48065" y="3978480"/>
            <a:ext cx="3689954" cy="24482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74357" y="4072261"/>
            <a:ext cx="4723856" cy="23544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Кызыл </a:t>
            </a:r>
            <a:r>
              <a:rPr lang="ru-RU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хоорайны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ӊ </a:t>
            </a:r>
            <a:endParaRPr lang="ru-RU" sz="20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дугаар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ортумак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школазыны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ӊ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тыва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дыл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чогаал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башкызы</a:t>
            </a:r>
            <a:endParaRPr lang="ru-RU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Монгуш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Салбак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Алексеевна </a:t>
            </a:r>
            <a:endParaRPr lang="ru-RU" sz="20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тургускан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816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9344">
        <p14:ripple/>
        <p:sndAc>
          <p:stSnd>
            <p:snd r:embed="rId3" name="chimes.wav"/>
          </p:stSnd>
        </p:sndAc>
      </p:transition>
    </mc:Choice>
    <mc:Fallback>
      <p:transition spd="slow" advTm="9344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  <p:extLst mod="1">
    <p:ext uri="{E180D4A7-C9FB-4DFB-919C-405C955672EB}">
      <p14:showEvtLst xmlns:p14="http://schemas.microsoft.com/office/powerpoint/2010/main">
        <p14:playEvt time="0" objId="9"/>
        <p14:stopEvt time="7401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544547" y="2829783"/>
            <a:ext cx="584130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800" b="1" i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>
              <a:lnSpc>
                <a:spcPct val="200000"/>
              </a:lnSpc>
            </a:pPr>
            <a:r>
              <a:rPr lang="ru-RU" sz="3200" b="1" i="1" dirty="0" err="1" smtClean="0"/>
              <a:t>А</a:t>
            </a:r>
            <a:r>
              <a:rPr lang="ru-RU" sz="3200" b="1" i="1" dirty="0" err="1" smtClean="0">
                <a:latin typeface="Calibri"/>
              </a:rPr>
              <a:t>ӊ</a:t>
            </a:r>
            <a:r>
              <a:rPr lang="ru-RU" sz="3200" b="1" i="1" dirty="0" err="1" smtClean="0"/>
              <a:t>чылар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алгырарга-даа</a:t>
            </a:r>
            <a:r>
              <a:rPr lang="ru-RU" sz="3200" b="1" i="1" dirty="0" smtClean="0"/>
              <a:t>,</a:t>
            </a:r>
          </a:p>
          <a:p>
            <a:pPr>
              <a:lnSpc>
                <a:spcPct val="200000"/>
              </a:lnSpc>
            </a:pPr>
            <a:r>
              <a:rPr lang="ru-RU" sz="3200" b="1" i="1" dirty="0" err="1"/>
              <a:t>м</a:t>
            </a:r>
            <a:r>
              <a:rPr lang="ru-RU" sz="3200" b="1" i="1" dirty="0" err="1" smtClean="0"/>
              <a:t>ажаалай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тооваан</a:t>
            </a:r>
            <a:r>
              <a:rPr lang="ru-RU" sz="3200" i="1" dirty="0" smtClean="0"/>
              <a:t>.</a:t>
            </a:r>
            <a:endParaRPr lang="ru-RU" sz="3200" i="1" dirty="0"/>
          </a:p>
        </p:txBody>
      </p:sp>
      <p:sp>
        <p:nvSpPr>
          <p:cNvPr id="40" name="Овал 39"/>
          <p:cNvSpPr/>
          <p:nvPr/>
        </p:nvSpPr>
        <p:spPr>
          <a:xfrm>
            <a:off x="4391546" y="3825422"/>
            <a:ext cx="1464953" cy="6190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множение 41"/>
          <p:cNvSpPr/>
          <p:nvPr/>
        </p:nvSpPr>
        <p:spPr>
          <a:xfrm>
            <a:off x="2590431" y="4453433"/>
            <a:ext cx="432048" cy="34794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8-конечная звезда 36"/>
          <p:cNvSpPr/>
          <p:nvPr/>
        </p:nvSpPr>
        <p:spPr>
          <a:xfrm>
            <a:off x="4800463" y="4641980"/>
            <a:ext cx="612068" cy="347941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13603" y="5359924"/>
            <a:ext cx="204818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758659" y="4444435"/>
            <a:ext cx="158109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8-конечная звезда 35"/>
          <p:cNvSpPr/>
          <p:nvPr/>
        </p:nvSpPr>
        <p:spPr>
          <a:xfrm>
            <a:off x="5490102" y="3507930"/>
            <a:ext cx="612068" cy="347941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2774338" y="4519027"/>
            <a:ext cx="281870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Двойные круглые скобки 60"/>
          <p:cNvSpPr/>
          <p:nvPr/>
        </p:nvSpPr>
        <p:spPr>
          <a:xfrm>
            <a:off x="544547" y="3894234"/>
            <a:ext cx="5251589" cy="579532"/>
          </a:xfrm>
          <a:prstGeom prst="bracketPair">
            <a:avLst>
              <a:gd name="adj" fmla="val 35773"/>
            </a:avLst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2774338" y="4444435"/>
            <a:ext cx="281870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2931527" y="5338716"/>
            <a:ext cx="190113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2925267" y="5427228"/>
            <a:ext cx="190113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Левая круглая скобка 61"/>
          <p:cNvSpPr/>
          <p:nvPr/>
        </p:nvSpPr>
        <p:spPr>
          <a:xfrm>
            <a:off x="606547" y="4857330"/>
            <a:ext cx="214112" cy="533674"/>
          </a:xfrm>
          <a:prstGeom prst="leftBracke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Левая круглая скобка 62"/>
          <p:cNvSpPr/>
          <p:nvPr/>
        </p:nvSpPr>
        <p:spPr>
          <a:xfrm flipH="1">
            <a:off x="4621848" y="4826250"/>
            <a:ext cx="204557" cy="533674"/>
          </a:xfrm>
          <a:prstGeom prst="leftBracke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/>
          <p:cNvSpPr txBox="1"/>
          <p:nvPr/>
        </p:nvSpPr>
        <p:spPr>
          <a:xfrm>
            <a:off x="544547" y="3022743"/>
            <a:ext cx="5467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2800" b="1" i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>
              <a:lnSpc>
                <a:spcPct val="150000"/>
              </a:lnSpc>
            </a:pPr>
            <a:r>
              <a:rPr lang="ru-RU" sz="3200" b="1" i="1" dirty="0" err="1" smtClean="0">
                <a:solidFill>
                  <a:srgbClr val="FF0000"/>
                </a:solidFill>
              </a:rPr>
              <a:t>А</a:t>
            </a:r>
            <a:r>
              <a:rPr lang="ru-RU" sz="3200" b="1" i="1" dirty="0" err="1" smtClean="0">
                <a:solidFill>
                  <a:srgbClr val="FF0000"/>
                </a:solidFill>
                <a:latin typeface="Calibri"/>
              </a:rPr>
              <a:t>ӊ</a:t>
            </a:r>
            <a:r>
              <a:rPr lang="ru-RU" sz="3200" b="1" i="1" dirty="0" err="1" smtClean="0">
                <a:solidFill>
                  <a:srgbClr val="FF0000"/>
                </a:solidFill>
              </a:rPr>
              <a:t>чылар</a:t>
            </a:r>
            <a:r>
              <a:rPr lang="ru-RU" sz="3200" b="1" i="1" dirty="0" smtClean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алгырарга-даа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 rot="16200000">
            <a:off x="2491985" y="2860946"/>
            <a:ext cx="563220" cy="3901062"/>
          </a:xfrm>
          <a:prstGeom prst="rightBrace">
            <a:avLst>
              <a:gd name="adj1" fmla="val 4741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/>
          <p:nvPr/>
        </p:nvPicPr>
        <p:blipFill rotWithShape="1">
          <a:blip r:embed="rId5"/>
          <a:srcRect l="37102" t="52235" r="46086" b="15363"/>
          <a:stretch/>
        </p:blipFill>
        <p:spPr bwMode="auto">
          <a:xfrm>
            <a:off x="6424293" y="3942773"/>
            <a:ext cx="1800200" cy="18291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804405" y="0"/>
            <a:ext cx="31664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Чѳрүлдээни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ӊ т.д.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05" y="1039072"/>
            <a:ext cx="6251844" cy="19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48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2727">
        <p14:ripple/>
      </p:transition>
    </mc:Choice>
    <mc:Fallback xmlns="">
      <p:transition spd="slow" advTm="8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5" grpId="0"/>
      <p:bldP spid="40" grpId="0" animBg="1"/>
      <p:bldP spid="42" grpId="0" animBg="1"/>
      <p:bldP spid="37" grpId="0" animBg="1"/>
      <p:bldP spid="36" grpId="0" animBg="1"/>
      <p:bldP spid="61" grpId="0" animBg="1"/>
      <p:bldP spid="62" grpId="0" animBg="1"/>
      <p:bldP spid="63" grpId="0" animBg="1"/>
      <p:bldP spid="64" grpId="0"/>
      <p:bldP spid="11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4209497"/>
              </p:ext>
            </p:extLst>
          </p:nvPr>
        </p:nvGraphicFramePr>
        <p:xfrm>
          <a:off x="476607" y="404664"/>
          <a:ext cx="8199849" cy="35661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29976"/>
                <a:gridCol w="2133369"/>
                <a:gridCol w="2117759"/>
                <a:gridCol w="2418745"/>
              </a:tblGrid>
              <a:tr h="94811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Хамаа-рышкан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сөзү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Айтырыы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Холбаазы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Бижик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демдээ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642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dirty="0" smtClean="0"/>
                        <a:t>Кол </a:t>
                      </a:r>
                      <a:r>
                        <a:rPr lang="ru-RU" dirty="0" err="1" smtClean="0"/>
                        <a:t>домак</a:t>
                      </a:r>
                      <a:r>
                        <a:rPr lang="ru-RU" dirty="0" smtClean="0"/>
                        <a:t>-ка</a:t>
                      </a:r>
                      <a:r>
                        <a:rPr lang="ru-RU" baseline="0" dirty="0" smtClean="0"/>
                        <a:t> азы </a:t>
                      </a:r>
                      <a:r>
                        <a:rPr lang="ru-RU" baseline="0" dirty="0" err="1" smtClean="0"/>
                        <a:t>бир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кежиг</a:t>
                      </a:r>
                      <a:r>
                        <a:rPr lang="ru-RU" baseline="0" dirty="0" err="1" smtClean="0">
                          <a:latin typeface="Calibri"/>
                        </a:rPr>
                        <a:t>ү</a:t>
                      </a:r>
                      <a:r>
                        <a:rPr lang="ru-RU" baseline="0" dirty="0" err="1" smtClean="0"/>
                        <a:t>нге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err="1" smtClean="0"/>
                        <a:t>Канчалза-даа</a:t>
                      </a:r>
                      <a:r>
                        <a:rPr lang="ru-RU" sz="1600" dirty="0" smtClean="0"/>
                        <a:t>?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err="1" smtClean="0"/>
                        <a:t>Кандыг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болза-даа</a:t>
                      </a:r>
                      <a:r>
                        <a:rPr lang="ru-RU" sz="1600" dirty="0" smtClean="0"/>
                        <a:t>? </a:t>
                      </a:r>
                      <a:r>
                        <a:rPr lang="ru-RU" sz="1600" dirty="0" err="1" smtClean="0"/>
                        <a:t>Канчаар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болза-даа</a:t>
                      </a:r>
                      <a:r>
                        <a:rPr lang="ru-RU" sz="1600" dirty="0" smtClean="0"/>
                        <a:t>? </a:t>
                      </a:r>
                      <a:r>
                        <a:rPr lang="ru-RU" sz="1600" dirty="0" err="1" smtClean="0"/>
                        <a:t>Канчаарга-даа</a:t>
                      </a:r>
                      <a:r>
                        <a:rPr lang="ru-RU" sz="1600" dirty="0" smtClean="0"/>
                        <a:t>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ru-RU" dirty="0" smtClean="0"/>
                        <a:t>-за/…-</a:t>
                      </a:r>
                      <a:r>
                        <a:rPr lang="ru-RU" dirty="0" err="1" smtClean="0"/>
                        <a:t>даа</a:t>
                      </a:r>
                      <a:endParaRPr lang="ru-RU" baseline="0" dirty="0" smtClean="0"/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ru-RU" baseline="0" dirty="0" smtClean="0"/>
                        <a:t>-га/…-</a:t>
                      </a:r>
                      <a:r>
                        <a:rPr lang="ru-RU" baseline="0" dirty="0" err="1" smtClean="0"/>
                        <a:t>даа</a:t>
                      </a:r>
                      <a:endParaRPr lang="ru-RU" baseline="0" dirty="0" smtClean="0"/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ru-RU" baseline="0" dirty="0" smtClean="0"/>
                        <a:t>-да/…-</a:t>
                      </a:r>
                      <a:r>
                        <a:rPr lang="ru-RU" baseline="0" dirty="0" err="1" smtClean="0"/>
                        <a:t>даа</a:t>
                      </a:r>
                      <a:endParaRPr lang="ru-RU" baseline="0" dirty="0" smtClean="0"/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ru-RU" baseline="0" dirty="0" smtClean="0"/>
                        <a:t>-га/…-ла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ru-RU" baseline="0" dirty="0" smtClean="0"/>
                        <a:t>-да/…-ла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ru-RU" baseline="0" dirty="0" err="1" smtClean="0"/>
                        <a:t>Кезээде</a:t>
                      </a:r>
                      <a:r>
                        <a:rPr lang="ru-RU" baseline="0" dirty="0" smtClean="0"/>
                        <a:t>      -биле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ru-RU" baseline="0" dirty="0" err="1" smtClean="0"/>
                        <a:t>а</a:t>
                      </a:r>
                      <a:r>
                        <a:rPr lang="ru-RU" baseline="0" dirty="0" err="1" smtClean="0">
                          <a:latin typeface="Calibri"/>
                        </a:rPr>
                        <a:t>ӊ</a:t>
                      </a:r>
                      <a:r>
                        <a:rPr lang="ru-RU" baseline="0" dirty="0" err="1" smtClean="0"/>
                        <a:t>гылаар</a:t>
                      </a:r>
                      <a:r>
                        <a:rPr lang="ru-RU" baseline="0" dirty="0" smtClean="0"/>
                        <a:t>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4202889"/>
            <a:ext cx="8424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Чѳрүлдээни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ӊ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тайылбыр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домаа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домакта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кылдыныгга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чѳрүшкек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удурланышкак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утканы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илередир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5"/>
          <a:srcRect l="58568" t="58561" r="37089" b="30521"/>
          <a:stretch/>
        </p:blipFill>
        <p:spPr bwMode="auto">
          <a:xfrm>
            <a:off x="7399598" y="1442181"/>
            <a:ext cx="257175" cy="365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04405" y="0"/>
            <a:ext cx="31664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Чѳрүлдээни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ӊ т.д.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85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185">
        <p14:ripple/>
      </p:transition>
    </mc:Choice>
    <mc:Fallback xmlns="">
      <p:transition spd="slow" advTm="321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44824"/>
            <a:ext cx="6912768" cy="758952"/>
          </a:xfrm>
        </p:spPr>
        <p:txBody>
          <a:bodyPr>
            <a:noAutofit/>
          </a:bodyPr>
          <a:lstStyle/>
          <a:p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Хыналда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тестини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кылыӊар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07704" y="3105835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https://www.testwizard.ru/test.php?id=6400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029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666">
        <p14:ripple/>
      </p:transition>
    </mc:Choice>
    <mc:Fallback xmlns="">
      <p:transition spd="slow" advTm="36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568802" cy="122413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Мергежилге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Бердинген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домактарнга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бижик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демдектерин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салгаш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үлегер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ёзугаар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сайгарыӊар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схемазын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тургузуӊар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7515" y="2376537"/>
            <a:ext cx="8136904" cy="4265563"/>
          </a:xfrm>
        </p:spPr>
        <p:txBody>
          <a:bodyPr>
            <a:noAutofit/>
          </a:bodyPr>
          <a:lstStyle/>
          <a:p>
            <a:pPr marL="525780" indent="-457200">
              <a:lnSpc>
                <a:spcPct val="150000"/>
              </a:lnSpc>
              <a:buAutoNum type="arabicPeriod"/>
            </a:pP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Авашкылар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хѳѳрежип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дыка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үр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манаарга-даа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Илдирмаа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келбээн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С.Сарыг-оол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25780" indent="-457200">
              <a:lnSpc>
                <a:spcPct val="150000"/>
              </a:lnSpc>
              <a:buAutoNum type="arabicPeriod"/>
            </a:pP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Суггарган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аъттар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келирге-даа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шимчевээн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(К.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Кудажы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25780" indent="-457200">
              <a:lnSpc>
                <a:spcPct val="150000"/>
              </a:lnSpc>
              <a:buAutoNum type="arabicPeriod"/>
            </a:pP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Караӊгылап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келген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болза-даа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машиналар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ам-даа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маӊнашпышаан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25780" indent="-457200">
              <a:lnSpc>
                <a:spcPct val="150000"/>
              </a:lnSpc>
              <a:buAutoNum type="arabicPeriod"/>
            </a:pP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Кушкаштарны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хойгузуптар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чорумда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-ла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хартыга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бирээзин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теп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аппарды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" indent="0">
              <a:lnSpc>
                <a:spcPct val="150000"/>
              </a:lnSpc>
              <a:buNone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04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698">
        <p14:ripple/>
      </p:transition>
    </mc:Choice>
    <mc:Fallback xmlns="">
      <p:transition spd="slow" advTm="96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|8|7.3|2.8|6.1|0.9|1.3|1.1|3.1|3.5|7.7|5.7|6.9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480</TotalTime>
  <Words>141</Words>
  <Application>Microsoft Office PowerPoint</Application>
  <PresentationFormat>Экран (4:3)</PresentationFormat>
  <Paragraphs>43</Paragraphs>
  <Slides>6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Остин</vt:lpstr>
      <vt:lpstr>Тыва дыл</vt:lpstr>
      <vt:lpstr>Чѳрүлдээниӊ  тайылбыр домаа</vt:lpstr>
      <vt:lpstr>Презентация PowerPoint</vt:lpstr>
      <vt:lpstr>Презентация PowerPoint</vt:lpstr>
      <vt:lpstr>Хыналда тестини кылыӊар</vt:lpstr>
      <vt:lpstr> Мергежилге.  Бердинген домактарнга бижик демдектерин салгаш,  үлегер ёзугаар сайгарыӊар, схемазын тургузуӊар.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Сорулганыӊ  тайылбыр домаа</dc:title>
  <dc:creator>123</dc:creator>
  <cp:lastModifiedBy>123</cp:lastModifiedBy>
  <cp:revision>45</cp:revision>
  <dcterms:created xsi:type="dcterms:W3CDTF">2020-03-28T13:30:14Z</dcterms:created>
  <dcterms:modified xsi:type="dcterms:W3CDTF">2020-04-06T06:21:09Z</dcterms:modified>
</cp:coreProperties>
</file>