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4" r:id="rId5"/>
    <p:sldId id="275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72" r:id="rId14"/>
    <p:sldId id="273" r:id="rId15"/>
    <p:sldId id="270" r:id="rId16"/>
    <p:sldId id="267" r:id="rId17"/>
    <p:sldId id="268" r:id="rId18"/>
    <p:sldId id="269" r:id="rId19"/>
    <p:sldId id="266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F53768-D0F2-4F25-A809-5FA576E26B2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02D46D-5F70-4CCF-8838-DC0CCE5B4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Класстан дашкаар номчулга кичээли</a:t>
            </a:r>
            <a:b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br>
              <a:rPr lang="kk-KZ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Бакизович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Пюрбю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«Кызыл кош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1584176"/>
          </a:xfrm>
        </p:spPr>
        <p:txBody>
          <a:bodyPr>
            <a:normAutofit fontScale="25000" lnSpcReduction="20000"/>
          </a:bodyPr>
          <a:lstStyle/>
          <a:p>
            <a:r>
              <a:rPr lang="kk-KZ" sz="11200" dirty="0" smtClean="0">
                <a:latin typeface="Times New Roman" pitchFamily="18" charset="0"/>
                <a:cs typeface="Times New Roman" pitchFamily="18" charset="0"/>
              </a:rPr>
              <a:t>Тургузукчузу:</a:t>
            </a:r>
            <a:endParaRPr lang="da-DK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Сырат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Сайлык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Бугалдыровна</a:t>
            </a:r>
            <a:endParaRPr lang="ru-RU" alt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Чыргаланды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ортумак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школазының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a-DK" alt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чогаал</a:t>
            </a:r>
            <a:r>
              <a:rPr lang="ru-RU" alt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200" dirty="0" err="1" smtClean="0">
                <a:latin typeface="Times New Roman" pitchFamily="18" charset="0"/>
                <a:cs typeface="Times New Roman" pitchFamily="18" charset="0"/>
              </a:rPr>
              <a:t>башкызы</a:t>
            </a:r>
            <a:endParaRPr lang="ru-RU" alt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dirty="0" smtClean="0"/>
              <a:t>Чиндигир көк далай ышкаш ховуларда</a:t>
            </a:r>
          </a:p>
          <a:p>
            <a:pPr algn="ctr"/>
            <a:r>
              <a:rPr lang="tt-RU" sz="2000" dirty="0" smtClean="0"/>
              <a:t>Улай дискен чинчилер дег тевелерде,</a:t>
            </a:r>
          </a:p>
          <a:p>
            <a:pPr algn="ctr"/>
            <a:r>
              <a:rPr lang="tt-RU" sz="2000" dirty="0" smtClean="0"/>
              <a:t>Чиңгир ногаан торгу ышкаш шынааларда</a:t>
            </a:r>
          </a:p>
          <a:p>
            <a:pPr algn="ctr"/>
            <a:r>
              <a:rPr lang="tt-RU" sz="2000" dirty="0" smtClean="0"/>
              <a:t>Ужуп чанган дуруяа дег тергелерде</a:t>
            </a:r>
          </a:p>
          <a:p>
            <a:pPr algn="ctr"/>
            <a:r>
              <a:rPr lang="tt-RU" sz="2000" dirty="0" smtClean="0"/>
              <a:t>Хову, шынаа сырынынга үдеттирген</a:t>
            </a:r>
          </a:p>
          <a:p>
            <a:pPr algn="ctr"/>
            <a:r>
              <a:rPr lang="tt-RU" sz="2000" dirty="0" smtClean="0"/>
              <a:t>Коңгулуурнуң даажын дыңнап, чортуп чордум.</a:t>
            </a:r>
          </a:p>
          <a:p>
            <a:pPr algn="ctr"/>
            <a:r>
              <a:rPr lang="tt-RU" sz="2000" dirty="0" smtClean="0"/>
              <a:t>Эрес карак арнын каастаан, кожун четкен,</a:t>
            </a:r>
          </a:p>
          <a:p>
            <a:pPr algn="ctr"/>
            <a:r>
              <a:rPr lang="tt-RU" sz="2000" dirty="0" smtClean="0"/>
              <a:t>Эңме сан чок эрткен чонга ужураштым.</a:t>
            </a:r>
            <a:endParaRPr lang="ru-RU" sz="2000" dirty="0"/>
          </a:p>
        </p:txBody>
      </p:sp>
      <p:pic>
        <p:nvPicPr>
          <p:cNvPr id="3" name="Picture 2" descr="https://avatars.mds.yandex.net/get-altay/2039785/2a00000176be35461857c6a56ff53f734144/XXL"/>
          <p:cNvPicPr>
            <a:picLocks noChangeAspect="1" noChangeArrowheads="1"/>
          </p:cNvPicPr>
          <p:nvPr/>
        </p:nvPicPr>
        <p:blipFill>
          <a:blip r:embed="rId2" cstate="print"/>
          <a:srcRect l="70039" t="20600" r="10527" b="46850"/>
          <a:stretch>
            <a:fillRect/>
          </a:stretch>
        </p:blipFill>
        <p:spPr bwMode="auto">
          <a:xfrm>
            <a:off x="971600" y="3573016"/>
            <a:ext cx="741682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Согун ышкаш ийи бора кожуп алган,</a:t>
            </a:r>
          </a:p>
          <a:p>
            <a:r>
              <a:rPr lang="tt-RU" dirty="0" smtClean="0"/>
              <a:t>Кошту баштаан, кызыл тукту бедик туткан,</a:t>
            </a:r>
          </a:p>
          <a:p>
            <a:r>
              <a:rPr lang="tt-RU" dirty="0" smtClean="0"/>
              <a:t>Чокпак салы хадып турар кырган-биле</a:t>
            </a:r>
          </a:p>
          <a:p>
            <a:r>
              <a:rPr lang="tt-RU" dirty="0" smtClean="0"/>
              <a:t>Кожаланчып, чедип келгеш,мендилешкеш,</a:t>
            </a:r>
          </a:p>
          <a:p>
            <a:r>
              <a:rPr lang="tt-RU" dirty="0" smtClean="0"/>
              <a:t>Дөлем-делгем, орден каастаан хөрээн көрүп,</a:t>
            </a:r>
          </a:p>
          <a:p>
            <a:r>
              <a:rPr lang="tt-RU" dirty="0" smtClean="0"/>
              <a:t>Төөгүлүг домаан дыңнап, чортуп ор мен.</a:t>
            </a:r>
          </a:p>
          <a:p>
            <a:r>
              <a:rPr lang="tt-RU" dirty="0" smtClean="0"/>
              <a:t>-Кайыын үнген, кандыг этти чүдүрүп каан,</a:t>
            </a:r>
          </a:p>
          <a:p>
            <a:r>
              <a:rPr lang="tt-RU" dirty="0" smtClean="0"/>
              <a:t>Каяа чедер кожул бо? –деп айтырган мен.</a:t>
            </a:r>
            <a:endParaRPr lang="ru-RU" dirty="0"/>
          </a:p>
        </p:txBody>
      </p:sp>
      <p:pic>
        <p:nvPicPr>
          <p:cNvPr id="3" name="Picture 4" descr="https://gosarhivrt.ru/wp-content/uploads/2020/11/%D0%9E%D0%B1%D0%BE%D0%B7%D1%8B_%D0%BD%D0%B0-%D1%84%D1%80%D0%BE%D0%BD%D1%82-4-scaled.jpg"/>
          <p:cNvPicPr>
            <a:picLocks noChangeAspect="1" noChangeArrowheads="1"/>
          </p:cNvPicPr>
          <p:nvPr/>
        </p:nvPicPr>
        <p:blipFill>
          <a:blip r:embed="rId2" cstate="print"/>
          <a:srcRect l="20863" t="15350" r="46850" b="50000"/>
          <a:stretch>
            <a:fillRect/>
          </a:stretch>
        </p:blipFill>
        <p:spPr bwMode="auto">
          <a:xfrm>
            <a:off x="5940152" y="1124744"/>
            <a:ext cx="2952328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284984"/>
            <a:ext cx="5922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Далаш чокка дескиндир көрдүнгештиң,</a:t>
            </a:r>
          </a:p>
          <a:p>
            <a:r>
              <a:rPr lang="tt-RU" dirty="0" smtClean="0"/>
              <a:t>Дазыл баштыг даңза-биле айыткаштың:</a:t>
            </a:r>
          </a:p>
          <a:p>
            <a:r>
              <a:rPr lang="tt-RU" dirty="0" smtClean="0"/>
              <a:t>Кырны дургаар кымчы-биле айыткаштың:</a:t>
            </a:r>
          </a:p>
          <a:p>
            <a:pPr>
              <a:buFontTx/>
              <a:buChar char="-"/>
            </a:pPr>
            <a:r>
              <a:rPr lang="tt-RU" dirty="0" smtClean="0"/>
              <a:t>Арат чоннуң араатанны бассын дээштиң,</a:t>
            </a:r>
          </a:p>
          <a:p>
            <a:r>
              <a:rPr lang="tt-RU" dirty="0" smtClean="0"/>
              <a:t>Ада-чуртче, төрээн Кызыл Шерииндиве</a:t>
            </a:r>
          </a:p>
          <a:p>
            <a:r>
              <a:rPr lang="tt-RU" dirty="0" smtClean="0"/>
              <a:t>Өргүп сунган улуг чаагай ынакшылы,</a:t>
            </a:r>
          </a:p>
          <a:p>
            <a:r>
              <a:rPr lang="tt-RU" dirty="0" smtClean="0"/>
              <a:t>Өртээ турбас белээ-дир –деп харыылады.</a:t>
            </a:r>
          </a:p>
          <a:p>
            <a:r>
              <a:rPr lang="tt-RU" dirty="0"/>
              <a:t> </a:t>
            </a:r>
            <a:r>
              <a:rPr lang="tt-RU" dirty="0" smtClean="0"/>
              <a:t>Чоржакталган холун туткаш, чорувуттум,</a:t>
            </a:r>
          </a:p>
          <a:p>
            <a:r>
              <a:rPr lang="tt-RU" dirty="0"/>
              <a:t> </a:t>
            </a:r>
            <a:r>
              <a:rPr lang="tt-RU" dirty="0" smtClean="0"/>
              <a:t>Чоргаар ирей сагыжымда артып калды.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04664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Арат чоннуң өөрүшкүлүг сунган белээн,</a:t>
            </a:r>
          </a:p>
          <a:p>
            <a:r>
              <a:rPr lang="tt-RU" dirty="0" smtClean="0"/>
              <a:t>Алдын чыжыр эртинеден артык чүъгүн</a:t>
            </a:r>
          </a:p>
          <a:p>
            <a:r>
              <a:rPr lang="tt-RU" dirty="0" smtClean="0"/>
              <a:t>Хүрештерге шүглүп үнген, алдар ээлээн</a:t>
            </a:r>
          </a:p>
          <a:p>
            <a:r>
              <a:rPr lang="tt-RU" dirty="0" smtClean="0"/>
              <a:t>Хүндүлүглер дынын тудуп, ажаап чораан.</a:t>
            </a:r>
          </a:p>
          <a:p>
            <a:r>
              <a:rPr lang="tt-RU" dirty="0" smtClean="0"/>
              <a:t>Кырлаң ажыр көстүп кээрге, орук дургаар</a:t>
            </a:r>
          </a:p>
          <a:p>
            <a:r>
              <a:rPr lang="tt-RU" dirty="0" smtClean="0"/>
              <a:t>Аал-ла болган чечек тудуп, уткуп турду,</a:t>
            </a:r>
          </a:p>
          <a:p>
            <a:r>
              <a:rPr lang="tt-RU" dirty="0" smtClean="0"/>
              <a:t>Кыска дыштың дургузунда чугаалашкаш,</a:t>
            </a:r>
          </a:p>
          <a:p>
            <a:r>
              <a:rPr lang="tt-RU" dirty="0" smtClean="0"/>
              <a:t>Аъттанырда, алгап-йөрээп үдеп турду.</a:t>
            </a:r>
          </a:p>
          <a:p>
            <a:endParaRPr lang="tt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Сактыышкыннар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Соян</a:t>
            </a:r>
            <a:r>
              <a:rPr lang="ru-RU" dirty="0" smtClean="0"/>
              <a:t> </a:t>
            </a:r>
            <a:r>
              <a:rPr lang="ru-RU" dirty="0" err="1" smtClean="0"/>
              <a:t>Чикей</a:t>
            </a:r>
            <a:r>
              <a:rPr lang="ru-RU" dirty="0" smtClean="0"/>
              <a:t> </a:t>
            </a:r>
            <a:r>
              <a:rPr lang="ru-RU" dirty="0" err="1" smtClean="0"/>
              <a:t>Намдалович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579438"/>
            <a:ext cx="4156105" cy="792162"/>
          </a:xfrm>
        </p:spPr>
        <p:txBody>
          <a:bodyPr>
            <a:normAutofit fontScale="70000" lnSpcReduction="20000"/>
          </a:bodyPr>
          <a:lstStyle/>
          <a:p>
            <a:r>
              <a:rPr lang="tt-RU" dirty="0" smtClean="0"/>
              <a:t>Дензин Ызыгуур Ужуновнаның сактыышкыны: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9552" y="1447800"/>
            <a:ext cx="3999592" cy="4069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2200" dirty="0" smtClean="0"/>
              <a:t>Белек </a:t>
            </a:r>
            <a:r>
              <a:rPr lang="ru-RU" sz="2200" dirty="0" err="1" smtClean="0"/>
              <a:t>кылдыр</a:t>
            </a:r>
            <a:r>
              <a:rPr lang="ru-RU" sz="2200" dirty="0" smtClean="0"/>
              <a:t> </a:t>
            </a:r>
            <a:r>
              <a:rPr lang="ru-RU" sz="2200" dirty="0" err="1" smtClean="0"/>
              <a:t>аъш-чем</a:t>
            </a:r>
            <a:r>
              <a:rPr lang="ru-RU" sz="2200" dirty="0" smtClean="0"/>
              <a:t>, </a:t>
            </a:r>
            <a:r>
              <a:rPr lang="ru-RU" sz="2200" dirty="0" err="1" smtClean="0"/>
              <a:t>чылыг</a:t>
            </a:r>
            <a:r>
              <a:rPr lang="ru-RU" sz="2200" dirty="0" smtClean="0"/>
              <a:t> </a:t>
            </a:r>
            <a:r>
              <a:rPr lang="ru-RU" sz="2200" dirty="0" err="1" smtClean="0"/>
              <a:t>хол-хаптары</a:t>
            </a:r>
            <a:r>
              <a:rPr lang="ru-RU" sz="2200" dirty="0" smtClean="0"/>
              <a:t>, </a:t>
            </a:r>
            <a:r>
              <a:rPr lang="ru-RU" sz="2200" dirty="0" err="1" smtClean="0"/>
              <a:t>идиктер</a:t>
            </a:r>
            <a:r>
              <a:rPr lang="ru-RU" sz="2200" dirty="0" smtClean="0"/>
              <a:t>, </a:t>
            </a:r>
            <a:r>
              <a:rPr lang="ru-RU" sz="2200" dirty="0" err="1" smtClean="0"/>
              <a:t>акша</a:t>
            </a:r>
            <a:r>
              <a:rPr lang="ru-RU" sz="2200" dirty="0" smtClean="0"/>
              <a:t>, </a:t>
            </a:r>
            <a:r>
              <a:rPr lang="ru-RU" sz="2200" dirty="0" err="1" smtClean="0"/>
              <a:t>алгы-кеш</a:t>
            </a:r>
            <a:r>
              <a:rPr lang="ru-RU" sz="2200" dirty="0" smtClean="0"/>
              <a:t>, </a:t>
            </a:r>
            <a:r>
              <a:rPr lang="ru-RU" sz="2200" dirty="0" err="1" smtClean="0"/>
              <a:t>мал-маган</a:t>
            </a:r>
            <a:r>
              <a:rPr lang="ru-RU" sz="2200" dirty="0" smtClean="0"/>
              <a:t> </a:t>
            </a:r>
            <a:r>
              <a:rPr lang="ru-RU" sz="2200" dirty="0" err="1" smtClean="0"/>
              <a:t>дээш</a:t>
            </a:r>
            <a:r>
              <a:rPr lang="ru-RU" sz="2200" dirty="0" smtClean="0"/>
              <a:t> ч</a:t>
            </a:r>
            <a:r>
              <a:rPr lang="tt-RU" sz="2200" dirty="0" smtClean="0"/>
              <a:t>үнү-даа харамнанмайн турган. Бистиң сумудан 600 аътты чондан чыып берген бис. Соян Севилбаа С.Тока дарга –биле кады чыгган белекти Украинага чедиржип чораан кижилерниң бирээзи.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484784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  - Дайын эгелээр чылын Чыргаланды суму девискээринге коданнар дыка көвүдээн. Сумунуң арбаннарынга койгуннаар даалга берип  каан турган. Дыка хөй кодан эъдин база дужаап турдувус.Улус аъттыг, чадаг, лыжалыг-даа коданнап турду. Фронтуже чорудар дээш чыгган белекти сумунуң белек комиссиязының даргазы, Самдан Василий Сундукаевичиге хүлээдип берип турдувус.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             Сактыышкыннар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t-RU" dirty="0" smtClean="0"/>
              <a:t>Соян Раиса Кундуевна: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t-RU" dirty="0" smtClean="0"/>
              <a:t>Соян Мерген Кундуевич: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t-RU" dirty="0" smtClean="0"/>
              <a:t>- Агарга ол үеде чээрен дээр хову аңы дыка хөй, өөр-өөр оъттап чоруур турган. Малчыннар оларны мал одары арттырбас дээш ол-бо черлерже ойладып турган дээр. База-ла фронтуга дээш боолуг шериглер эккеп, оларны адып алгаш, Кызылче чорудуп турган.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t-RU" dirty="0" smtClean="0"/>
              <a:t>- Бистиң сумудан чыгган аъттарны Чедер ховузунга кыштадып турган. Чылгычылар турлааның өөнге  сумудан Дежит-оол ирейниң өг-бүлезин көжүрүп чедирген. Ачам болгаш элээн каш чылгычылар ол өгге туруп, чылгы дозуп турганнар. Кажан, каш аът херек дээрил, Кызылга сүрүп чедирип турган.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00B0F0"/>
                </a:solidFill>
              </a:rPr>
              <a:t>Чогаалдың кол маадырлары- </a:t>
            </a:r>
            <a:r>
              <a:rPr lang="tt-RU" sz="3600" b="1" dirty="0" smtClean="0"/>
              <a:t>фронтуга бүгү таланың материалдыг дузаламчызын чедирер дээш могаг-шылаг чок ажылдап турар аныяк оол,ажай-буурул баштыг ирей.</a:t>
            </a: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149080"/>
            <a:ext cx="8183880" cy="504056"/>
          </a:xfrm>
        </p:spPr>
        <p:txBody>
          <a:bodyPr>
            <a:normAutofit/>
          </a:bodyPr>
          <a:lstStyle/>
          <a:p>
            <a:r>
              <a:rPr lang="tt-RU" sz="2000" dirty="0" smtClean="0"/>
              <a:t>Дараазында сөстерниң синонимин тывар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Оолдуң овур-хевири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t-RU" dirty="0" smtClean="0"/>
              <a:t>Тааржыр харыыларын душтуруңар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t-RU" dirty="0" smtClean="0"/>
              <a:t>Аъдының чүзүнү</a:t>
            </a:r>
          </a:p>
          <a:p>
            <a:r>
              <a:rPr lang="tt-RU" dirty="0" smtClean="0"/>
              <a:t>Сыны</a:t>
            </a:r>
          </a:p>
          <a:p>
            <a:r>
              <a:rPr lang="tt-RU" dirty="0" smtClean="0"/>
              <a:t>Үнү</a:t>
            </a:r>
          </a:p>
          <a:p>
            <a:r>
              <a:rPr lang="tt-RU" dirty="0" smtClean="0"/>
              <a:t>Шырайы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t-RU" dirty="0" smtClean="0"/>
              <a:t>Эрес</a:t>
            </a:r>
          </a:p>
          <a:p>
            <a:r>
              <a:rPr lang="tt-RU" dirty="0" smtClean="0"/>
              <a:t>Сыын ышкаш</a:t>
            </a:r>
          </a:p>
          <a:p>
            <a:r>
              <a:rPr lang="tt-RU" dirty="0" smtClean="0"/>
              <a:t>Доруг</a:t>
            </a:r>
          </a:p>
          <a:p>
            <a:r>
              <a:rPr lang="tt-RU" dirty="0" smtClean="0"/>
              <a:t>Сыра болган хөнү, күдер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869160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/>
              <a:t>Шырай – </a:t>
            </a:r>
          </a:p>
          <a:p>
            <a:r>
              <a:rPr lang="tt-RU" b="1" dirty="0" smtClean="0"/>
              <a:t>Аът- </a:t>
            </a:r>
          </a:p>
          <a:p>
            <a:r>
              <a:rPr lang="tt-RU" b="1" dirty="0" smtClean="0"/>
              <a:t>Эр - 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61048"/>
            <a:ext cx="8183880" cy="648072"/>
          </a:xfrm>
        </p:spPr>
        <p:txBody>
          <a:bodyPr>
            <a:normAutofit/>
          </a:bodyPr>
          <a:lstStyle/>
          <a:p>
            <a:r>
              <a:rPr lang="tt-RU" sz="1800" dirty="0" smtClean="0"/>
              <a:t>Дараазында сөстерниң антонимнерин тывыңар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t-RU" dirty="0" smtClean="0"/>
              <a:t>Кырганның овур-хевирин тургус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t-RU" dirty="0" smtClean="0"/>
              <a:t>Тааржыр харыыларын душтуруңар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2629272"/>
          </a:xfrm>
        </p:spPr>
        <p:txBody>
          <a:bodyPr/>
          <a:lstStyle/>
          <a:p>
            <a:r>
              <a:rPr lang="tt-RU" dirty="0" smtClean="0"/>
              <a:t>Салы</a:t>
            </a:r>
          </a:p>
          <a:p>
            <a:r>
              <a:rPr lang="tt-RU" dirty="0" smtClean="0"/>
              <a:t>Хөрээ</a:t>
            </a:r>
          </a:p>
          <a:p>
            <a:r>
              <a:rPr lang="tt-RU" dirty="0" smtClean="0"/>
              <a:t>Домаа</a:t>
            </a:r>
          </a:p>
          <a:p>
            <a:r>
              <a:rPr lang="tt-RU" dirty="0" smtClean="0"/>
              <a:t>Холу</a:t>
            </a:r>
          </a:p>
          <a:p>
            <a:r>
              <a:rPr lang="tt-RU" dirty="0" smtClean="0"/>
              <a:t>Ирей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2701280"/>
          </a:xfrm>
        </p:spPr>
        <p:txBody>
          <a:bodyPr/>
          <a:lstStyle/>
          <a:p>
            <a:r>
              <a:rPr lang="tt-RU" dirty="0" smtClean="0"/>
              <a:t>Чоргаар</a:t>
            </a:r>
          </a:p>
          <a:p>
            <a:r>
              <a:rPr lang="tt-RU" dirty="0" smtClean="0"/>
              <a:t>Чокпак</a:t>
            </a:r>
          </a:p>
          <a:p>
            <a:r>
              <a:rPr lang="tt-RU" dirty="0" smtClean="0"/>
              <a:t>Дөлем-делгем, өрден каастаан</a:t>
            </a:r>
          </a:p>
          <a:p>
            <a:r>
              <a:rPr lang="tt-RU" dirty="0" smtClean="0"/>
              <a:t>Төөгүлүг</a:t>
            </a:r>
          </a:p>
          <a:p>
            <a:r>
              <a:rPr lang="tt-RU" dirty="0" smtClean="0"/>
              <a:t>Чоржакталган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581128"/>
            <a:ext cx="1354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/>
              <a:t>Кырган-</a:t>
            </a:r>
          </a:p>
          <a:p>
            <a:r>
              <a:rPr lang="tt-RU" b="1" dirty="0" smtClean="0"/>
              <a:t>Бедик-</a:t>
            </a:r>
          </a:p>
          <a:p>
            <a:r>
              <a:rPr lang="tt-RU" b="1" dirty="0" smtClean="0"/>
              <a:t>Делгем- </a:t>
            </a:r>
          </a:p>
          <a:p>
            <a:r>
              <a:rPr lang="tt-RU" b="1" dirty="0" smtClean="0"/>
              <a:t>Улуг- 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/>
              <a:t>Деңнелгелерни киир бижиңер</a:t>
            </a:r>
          </a:p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dirty="0"/>
              <a:t> </a:t>
            </a:r>
            <a:r>
              <a:rPr lang="tt-RU" dirty="0" smtClean="0"/>
              <a:t>                       </a:t>
            </a:r>
            <a:r>
              <a:rPr lang="tt-RU" sz="4000" dirty="0" smtClean="0"/>
              <a:t>... одуругга,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132856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dirty="0" smtClean="0"/>
              <a:t>... ховуларда</a:t>
            </a:r>
          </a:p>
          <a:p>
            <a:pPr algn="ctr"/>
            <a:r>
              <a:rPr lang="tt-RU" sz="4000" dirty="0" smtClean="0"/>
              <a:t>... тевелерде,</a:t>
            </a:r>
          </a:p>
          <a:p>
            <a:pPr algn="ctr"/>
            <a:r>
              <a:rPr lang="tt-RU" sz="4000" dirty="0" smtClean="0"/>
              <a:t>    ... шынааларда</a:t>
            </a:r>
          </a:p>
          <a:p>
            <a:pPr algn="ctr"/>
            <a:r>
              <a:rPr lang="tt-RU" sz="4000" dirty="0" smtClean="0"/>
              <a:t>... тергелерде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турачылар</a:t>
            </a:r>
            <a:r>
              <a:rPr lang="ru-RU" dirty="0"/>
              <a:t> каш </a:t>
            </a:r>
            <a:r>
              <a:rPr lang="ru-RU" dirty="0" err="1"/>
              <a:t>чылда</a:t>
            </a:r>
            <a:r>
              <a:rPr lang="ru-RU" dirty="0"/>
              <a:t> </a:t>
            </a:r>
            <a:r>
              <a:rPr lang="ru-RU" dirty="0" err="1" smtClean="0"/>
              <a:t>Ада-чурттуң </a:t>
            </a:r>
            <a:r>
              <a:rPr lang="ru-RU" dirty="0" err="1"/>
              <a:t>Улуг</a:t>
            </a:r>
            <a:r>
              <a:rPr lang="ru-RU" dirty="0"/>
              <a:t> </a:t>
            </a:r>
            <a:r>
              <a:rPr lang="ru-RU" dirty="0" err="1"/>
              <a:t>дайынынче</a:t>
            </a:r>
            <a:r>
              <a:rPr lang="ru-RU" dirty="0"/>
              <a:t> </a:t>
            </a:r>
            <a:r>
              <a:rPr lang="ru-RU" dirty="0" err="1"/>
              <a:t>чорутканыл</a:t>
            </a:r>
            <a:r>
              <a:rPr lang="ru-RU" dirty="0"/>
              <a:t>? </a:t>
            </a:r>
          </a:p>
          <a:p>
            <a:r>
              <a:rPr lang="ru-RU" dirty="0"/>
              <a:t>2) 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 smtClean="0"/>
              <a:t>турачыларның </a:t>
            </a:r>
            <a:r>
              <a:rPr lang="ru-RU" dirty="0" smtClean="0"/>
              <a:t>саны</a:t>
            </a:r>
            <a:endParaRPr lang="ru-RU" dirty="0"/>
          </a:p>
          <a:p>
            <a:r>
              <a:rPr lang="ru-RU" dirty="0"/>
              <a:t>3) 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 smtClean="0"/>
              <a:t>турачыларның </a:t>
            </a:r>
            <a:r>
              <a:rPr lang="ru-RU" dirty="0" err="1"/>
              <a:t>командиринин</a:t>
            </a:r>
            <a:r>
              <a:rPr lang="ru-RU" dirty="0"/>
              <a:t> </a:t>
            </a:r>
            <a:r>
              <a:rPr lang="ru-RU" dirty="0" err="1" smtClean="0"/>
              <a:t>ады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4) 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турачы</a:t>
            </a:r>
            <a:r>
              <a:rPr lang="ru-RU" dirty="0"/>
              <a:t> </a:t>
            </a:r>
            <a:r>
              <a:rPr lang="ru-RU" dirty="0" err="1" smtClean="0"/>
              <a:t>танкистерниң </a:t>
            </a:r>
            <a:r>
              <a:rPr lang="ru-RU" dirty="0" smtClean="0"/>
              <a:t>саны </a:t>
            </a:r>
            <a:endParaRPr lang="ru-RU" dirty="0"/>
          </a:p>
          <a:p>
            <a:r>
              <a:rPr lang="ru-RU" dirty="0"/>
              <a:t>5) 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турачы</a:t>
            </a:r>
            <a:r>
              <a:rPr lang="ru-RU" dirty="0"/>
              <a:t> санитар </a:t>
            </a:r>
            <a:r>
              <a:rPr lang="ru-RU" dirty="0" err="1" smtClean="0"/>
              <a:t>кыстарның </a:t>
            </a:r>
            <a:r>
              <a:rPr lang="ru-RU" dirty="0" smtClean="0"/>
              <a:t>саны </a:t>
            </a:r>
            <a:endParaRPr lang="ru-RU" dirty="0"/>
          </a:p>
          <a:p>
            <a:r>
              <a:rPr lang="ru-RU" dirty="0"/>
              <a:t>6) Шумов </a:t>
            </a:r>
            <a:r>
              <a:rPr lang="ru-RU" dirty="0" err="1"/>
              <a:t>алышкылар</a:t>
            </a:r>
            <a:r>
              <a:rPr lang="ru-RU" dirty="0"/>
              <a:t> каш </a:t>
            </a:r>
            <a:r>
              <a:rPr lang="ru-RU" dirty="0" err="1"/>
              <a:t>кижил</a:t>
            </a:r>
            <a:r>
              <a:rPr lang="ru-RU" dirty="0"/>
              <a:t>? </a:t>
            </a:r>
          </a:p>
          <a:p>
            <a:r>
              <a:rPr lang="ru-RU" dirty="0"/>
              <a:t>7)</a:t>
            </a:r>
            <a:r>
              <a:rPr lang="ru-RU" b="1" dirty="0"/>
              <a:t> </a:t>
            </a:r>
            <a:r>
              <a:rPr lang="ru-RU" dirty="0"/>
              <a:t>Тыва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турачылар</a:t>
            </a:r>
            <a:r>
              <a:rPr lang="ru-RU" dirty="0"/>
              <a:t> каш </a:t>
            </a:r>
            <a:r>
              <a:rPr lang="ru-RU" dirty="0" err="1"/>
              <a:t>чылда</a:t>
            </a:r>
            <a:r>
              <a:rPr lang="ru-RU" dirty="0"/>
              <a:t> </a:t>
            </a:r>
            <a:r>
              <a:rPr lang="ru-RU" dirty="0" err="1" smtClean="0"/>
              <a:t>төрээн </a:t>
            </a:r>
            <a:r>
              <a:rPr lang="ru-RU" dirty="0" err="1"/>
              <a:t>Тывазынче</a:t>
            </a:r>
            <a:r>
              <a:rPr lang="ru-RU" dirty="0"/>
              <a:t> </a:t>
            </a:r>
            <a:r>
              <a:rPr lang="ru-RU" dirty="0" err="1"/>
              <a:t>чанып</a:t>
            </a:r>
            <a:r>
              <a:rPr lang="ru-RU" dirty="0"/>
              <a:t> </a:t>
            </a:r>
            <a:r>
              <a:rPr lang="ru-RU" dirty="0" err="1"/>
              <a:t>келгенил</a:t>
            </a:r>
            <a:r>
              <a:rPr lang="ru-RU" dirty="0"/>
              <a:t>? </a:t>
            </a:r>
          </a:p>
          <a:p>
            <a:r>
              <a:rPr lang="ru-RU" dirty="0"/>
              <a:t>8) </a:t>
            </a:r>
            <a:r>
              <a:rPr lang="ru-RU" dirty="0" err="1" smtClean="0"/>
              <a:t>Бистиң чаңгыс </a:t>
            </a:r>
            <a:r>
              <a:rPr lang="ru-RU" dirty="0" err="1"/>
              <a:t>чер</a:t>
            </a:r>
            <a:r>
              <a:rPr lang="ru-RU" dirty="0"/>
              <a:t> </a:t>
            </a:r>
            <a:r>
              <a:rPr lang="ru-RU" dirty="0" err="1"/>
              <a:t>чурттуувус</a:t>
            </a:r>
            <a:r>
              <a:rPr lang="ru-RU" dirty="0"/>
              <a:t> </a:t>
            </a:r>
            <a:r>
              <a:rPr lang="ru-RU" dirty="0" err="1"/>
              <a:t>фронтучу</a:t>
            </a:r>
            <a:r>
              <a:rPr lang="ru-RU" dirty="0"/>
              <a:t> </a:t>
            </a:r>
            <a:r>
              <a:rPr lang="ru-RU" dirty="0" err="1"/>
              <a:t>кымыл</a:t>
            </a:r>
            <a:r>
              <a:rPr lang="ru-RU" dirty="0"/>
              <a:t>? </a:t>
            </a:r>
          </a:p>
          <a:p>
            <a:r>
              <a:rPr lang="ru-RU" dirty="0"/>
              <a:t>9) </a:t>
            </a:r>
            <a:r>
              <a:rPr lang="ru-RU" dirty="0" err="1" smtClean="0"/>
              <a:t>Ооң </a:t>
            </a:r>
            <a:r>
              <a:rPr lang="ru-RU" dirty="0" err="1"/>
              <a:t>ады-биле</a:t>
            </a:r>
            <a:r>
              <a:rPr lang="ru-RU" dirty="0"/>
              <a:t> </a:t>
            </a:r>
            <a:r>
              <a:rPr lang="ru-RU" dirty="0" err="1"/>
              <a:t>суурувуста</a:t>
            </a:r>
            <a:r>
              <a:rPr lang="ru-RU" dirty="0"/>
              <a:t> </a:t>
            </a:r>
            <a:r>
              <a:rPr lang="ru-RU" dirty="0" err="1" smtClean="0"/>
              <a:t>чүнү </a:t>
            </a:r>
            <a:r>
              <a:rPr lang="ru-RU" dirty="0" err="1"/>
              <a:t>адааныл</a:t>
            </a:r>
            <a:r>
              <a:rPr lang="ru-RU" dirty="0"/>
              <a:t>?  </a:t>
            </a:r>
            <a:endParaRPr lang="ru-RU" dirty="0" smtClean="0"/>
          </a:p>
          <a:p>
            <a:r>
              <a:rPr lang="tt-RU" dirty="0" smtClean="0"/>
              <a:t>10) Кызыл кош деп чүл ол?</a:t>
            </a:r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620688"/>
            <a:ext cx="317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Тестиге харыылаңар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59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Сергей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Бакизович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Пюрбю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404664"/>
            <a:ext cx="4065112" cy="48965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(1913-1975)</a:t>
            </a:r>
          </a:p>
          <a:p>
            <a:pPr algn="just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Бодум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дугайымда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Кижиниң  кажан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төрүттүнгенин тодарадыры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чамдыкта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болбайн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Ынчалза-даа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бодум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хуумда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колдуунда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ындыг-ла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эвес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санаар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чораан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назынында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чүнү кылып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кааныл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бодунуӊ соонда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истер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кааныл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дугайы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ужурлуг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389493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04664"/>
            <a:ext cx="3312368" cy="13681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1941 </a:t>
            </a:r>
            <a:r>
              <a:rPr lang="ru-RU" sz="1800" dirty="0" err="1" smtClean="0">
                <a:solidFill>
                  <a:srgbClr val="C00000"/>
                </a:solidFill>
              </a:rPr>
              <a:t>чылды</a:t>
            </a:r>
            <a:r>
              <a:rPr lang="tt-RU" sz="1800" dirty="0" smtClean="0">
                <a:solidFill>
                  <a:srgbClr val="C00000"/>
                </a:solidFill>
              </a:rPr>
              <a:t>ң июнь</a:t>
            </a:r>
            <a:br>
              <a:rPr lang="tt-RU" sz="1800" dirty="0" smtClean="0">
                <a:solidFill>
                  <a:srgbClr val="C00000"/>
                </a:solidFill>
              </a:rPr>
            </a:br>
            <a:r>
              <a:rPr lang="tt-RU" sz="1800" dirty="0" smtClean="0">
                <a:solidFill>
                  <a:srgbClr val="C00000"/>
                </a:solidFill>
              </a:rPr>
              <a:t> 22-де ССРЭ-же дээрбечи езу-биле гитлержи Германия халдаан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988840"/>
            <a:ext cx="3312367" cy="3665074"/>
          </a:xfrm>
        </p:spPr>
        <p:txBody>
          <a:bodyPr>
            <a:normAutofit/>
          </a:bodyPr>
          <a:lstStyle/>
          <a:p>
            <a:pPr algn="just"/>
            <a:r>
              <a:rPr lang="tt-RU" sz="2000" b="1" dirty="0" smtClean="0">
                <a:solidFill>
                  <a:srgbClr val="FF0000"/>
                </a:solidFill>
              </a:rPr>
              <a:t>Шак ол массалыг болуушкуннуң тода чурумалы С.Пюрбюнүң “Кызыл кош” (1942) деп кончуг чечен күштүг,байырымныг анныг баллада-шүлүүнде көргүстүнген.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5040559" cy="5177874"/>
          </a:xfrm>
        </p:spPr>
        <p:txBody>
          <a:bodyPr>
            <a:normAutofit/>
          </a:bodyPr>
          <a:lstStyle/>
          <a:p>
            <a:r>
              <a:rPr lang="tt-RU" dirty="0" smtClean="0"/>
              <a:t>Тыва чон төрээн Кызыл Шеригге ынаан, дайзынга килеңин сиңирген белектерин республиканың төвүнче кожуун, суму бүрүзүнден терге, шанакка чүдүрүп, теве, шарыга коштап алгаш, мөөң-мөөңү-биле чедирип турган.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C00000"/>
                </a:solidFill>
              </a:rPr>
              <a:t>Кош </a:t>
            </a:r>
            <a:r>
              <a:rPr lang="en-US" sz="3600" dirty="0" smtClean="0">
                <a:solidFill>
                  <a:srgbClr val="C00000"/>
                </a:solidFill>
              </a:rPr>
              <a:t>[</a:t>
            </a:r>
            <a:r>
              <a:rPr lang="tt-RU" sz="3600" dirty="0" smtClean="0">
                <a:solidFill>
                  <a:srgbClr val="C00000"/>
                </a:solidFill>
              </a:rPr>
              <a:t>ъ</a:t>
            </a:r>
            <a:r>
              <a:rPr lang="en-US" sz="3600" dirty="0" smtClean="0">
                <a:solidFill>
                  <a:srgbClr val="C00000"/>
                </a:solidFill>
              </a:rPr>
              <a:t>]</a:t>
            </a:r>
            <a:r>
              <a:rPr lang="tt-RU" sz="3600" dirty="0" smtClean="0"/>
              <a:t>-кижи сүрүп, чедип чоруур чүък чүдүрген мал азы малдар.</a:t>
            </a:r>
          </a:p>
          <a:p>
            <a:r>
              <a:rPr lang="tt-RU" sz="3600" dirty="0" smtClean="0">
                <a:solidFill>
                  <a:srgbClr val="C00000"/>
                </a:solidFill>
              </a:rPr>
              <a:t>Кызыл </a:t>
            </a:r>
            <a:r>
              <a:rPr lang="tt-RU" sz="3600" dirty="0" smtClean="0">
                <a:solidFill>
                  <a:srgbClr val="FF0000"/>
                </a:solidFill>
              </a:rPr>
              <a:t>кош</a:t>
            </a:r>
            <a:r>
              <a:rPr lang="tt-RU" sz="3600" dirty="0" smtClean="0"/>
              <a:t>- 1941-1945 чылдарда Ада-чурттуң Улуг дайынының үезинде Кызыл Шеригге белектер чүдүрген кош.- Красный обоз.</a:t>
            </a:r>
          </a:p>
          <a:p>
            <a:r>
              <a:rPr lang="tt-RU" sz="3600" dirty="0" smtClean="0">
                <a:solidFill>
                  <a:srgbClr val="C00000"/>
                </a:solidFill>
              </a:rPr>
              <a:t>Кызыл шериг </a:t>
            </a:r>
            <a:r>
              <a:rPr lang="tt-RU" sz="3600" dirty="0" smtClean="0"/>
              <a:t>– 1918-1946 чылдарда Совет Армияның ады. </a:t>
            </a:r>
          </a:p>
          <a:p>
            <a:r>
              <a:rPr lang="tt-RU" sz="3600" dirty="0" smtClean="0"/>
              <a:t>–Красная Армия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ligon59.com/upload/iblock/1d5/1d5856d1e06e56f655ac357a188a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572000" cy="28803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365104"/>
            <a:ext cx="765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Революцияның демдээ </a:t>
            </a:r>
          </a:p>
          <a:p>
            <a:r>
              <a:rPr lang="tt-RU" sz="3600" b="1" dirty="0" smtClean="0"/>
              <a:t>болур кызыл өңнүг тук. 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osarhivrt.ru/wp-content/uploads/2020/11/%D0%9E%D0%B1%D0%BE%D0%B7%D1%8B_%D0%BD%D0%B0-%D1%84%D1%80%D0%BE%D0%BD%D1%82-4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Кызыл кош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altay/2039785/2a00000176be35461857c6a56ff53f734144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4273" y="0"/>
            <a:ext cx="672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Кызыл кошка </a:t>
            </a:r>
            <a:r>
              <a:rPr lang="ru-RU" sz="3600" b="1" dirty="0" err="1" smtClean="0">
                <a:solidFill>
                  <a:srgbClr val="C00000"/>
                </a:solidFill>
              </a:rPr>
              <a:t>тураскаал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/>
              <a:t>                          Кызыл кош</a:t>
            </a:r>
          </a:p>
          <a:p>
            <a:pPr algn="just"/>
            <a:r>
              <a:rPr lang="tt-RU" sz="2400" dirty="0" smtClean="0"/>
              <a:t>Кашпалдарның булут шыпкан хөректерин</a:t>
            </a:r>
          </a:p>
          <a:p>
            <a:pPr algn="just"/>
            <a:r>
              <a:rPr lang="tt-RU" sz="2400" dirty="0" smtClean="0"/>
              <a:t>Шимеп турар кожаа ышкаш одуругга,</a:t>
            </a:r>
          </a:p>
          <a:p>
            <a:pPr algn="just"/>
            <a:r>
              <a:rPr lang="tt-RU" sz="2400" dirty="0" smtClean="0"/>
              <a:t>Хайнып чыдар шапкын хемнер эриктерин</a:t>
            </a:r>
          </a:p>
          <a:p>
            <a:pPr algn="just"/>
            <a:r>
              <a:rPr lang="tt-RU" sz="2400" dirty="0" smtClean="0"/>
              <a:t>Чире чүткүп, мөөп турар кежиглерге</a:t>
            </a:r>
          </a:p>
          <a:p>
            <a:pPr algn="just"/>
            <a:r>
              <a:rPr lang="tt-RU" sz="2400" dirty="0" smtClean="0"/>
              <a:t>Хоолаан хаттың, мөөрээн сугнуң даажын өттүр</a:t>
            </a:r>
          </a:p>
          <a:p>
            <a:pPr algn="just"/>
            <a:r>
              <a:rPr lang="tt-RU" sz="2400" dirty="0" smtClean="0"/>
              <a:t>Хостуг, өткүт ырның үнүн дыңнап чордум.</a:t>
            </a:r>
          </a:p>
          <a:p>
            <a:pPr algn="just"/>
            <a:r>
              <a:rPr lang="tt-RU" sz="2400" dirty="0" smtClean="0"/>
              <a:t>Эрес карак арнын каастаан, кожун четкен</a:t>
            </a:r>
          </a:p>
          <a:p>
            <a:pPr algn="just"/>
            <a:r>
              <a:rPr lang="tt-RU" sz="2400" dirty="0" smtClean="0"/>
              <a:t>Эңме сан чок эрткен чонга ужураштым.</a:t>
            </a:r>
            <a:endParaRPr lang="ru-RU" sz="2400" dirty="0"/>
          </a:p>
        </p:txBody>
      </p:sp>
      <p:pic>
        <p:nvPicPr>
          <p:cNvPr id="31746" name="Picture 2" descr="https://phototass1.cdnvideo.ru/width/1200_4ce85301/tass/m2/uploads/i/20191213/5277557.jpg"/>
          <p:cNvPicPr>
            <a:picLocks noChangeAspect="1" noChangeArrowheads="1"/>
          </p:cNvPicPr>
          <p:nvPr/>
        </p:nvPicPr>
        <p:blipFill>
          <a:blip r:embed="rId2" cstate="print"/>
          <a:srcRect r="840" b="27778"/>
          <a:stretch>
            <a:fillRect/>
          </a:stretch>
        </p:blipFill>
        <p:spPr bwMode="auto">
          <a:xfrm>
            <a:off x="395536" y="3861048"/>
            <a:ext cx="8496944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568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Чорук чорааш, кадыр туруг кыры-биле</a:t>
            </a:r>
          </a:p>
          <a:p>
            <a:r>
              <a:rPr lang="tt-RU" dirty="0" smtClean="0"/>
              <a:t>Кошту баштаан, кызыл тукту бедик туткаш,</a:t>
            </a:r>
          </a:p>
          <a:p>
            <a:r>
              <a:rPr lang="tt-RU" dirty="0" smtClean="0"/>
              <a:t>Чоруп орган, доруг аъттыг оол-биле</a:t>
            </a:r>
          </a:p>
          <a:p>
            <a:r>
              <a:rPr lang="tt-RU" dirty="0" smtClean="0"/>
              <a:t>Кожаланчып, чедип келгеш, мендилешкеш,</a:t>
            </a:r>
          </a:p>
          <a:p>
            <a:r>
              <a:rPr lang="tt-RU" dirty="0" smtClean="0"/>
              <a:t>Сыра болган хөнү, күдер сынын көрүп,</a:t>
            </a:r>
          </a:p>
          <a:p>
            <a:r>
              <a:rPr lang="tt-RU" dirty="0" smtClean="0"/>
              <a:t>Сыын ышкаш үнүн дыңнап, чоруп ор мен.</a:t>
            </a:r>
          </a:p>
          <a:p>
            <a:r>
              <a:rPr lang="tt-RU" dirty="0" smtClean="0"/>
              <a:t>-Кайыын үнген, кандыг этти чүдүрүп каан,</a:t>
            </a:r>
          </a:p>
          <a:p>
            <a:r>
              <a:rPr lang="tt-RU" dirty="0" smtClean="0"/>
              <a:t>Каяа чедер кожул бо?- деп айтырган мен.</a:t>
            </a:r>
          </a:p>
          <a:p>
            <a:endParaRPr lang="tt-RU" dirty="0"/>
          </a:p>
          <a:p>
            <a:endParaRPr lang="tt-RU" dirty="0" smtClean="0"/>
          </a:p>
          <a:p>
            <a:r>
              <a:rPr lang="tt-RU" dirty="0" smtClean="0"/>
              <a:t>Кызыл тугун үзеш кылгаш, хая көрнүп,</a:t>
            </a:r>
          </a:p>
          <a:p>
            <a:r>
              <a:rPr lang="tt-RU" dirty="0" smtClean="0"/>
              <a:t>Кырны дургаар кымчы-биле айыткаштың:</a:t>
            </a:r>
          </a:p>
          <a:p>
            <a:pPr>
              <a:buFontTx/>
              <a:buChar char="-"/>
            </a:pPr>
            <a:r>
              <a:rPr lang="tt-RU" dirty="0" smtClean="0"/>
              <a:t>Арат чоннуң араатанны бассын дээштиң,</a:t>
            </a:r>
          </a:p>
          <a:p>
            <a:r>
              <a:rPr lang="tt-RU" dirty="0" smtClean="0"/>
              <a:t>Ада-чуртче, төрээн Кызыл Шерииндиве</a:t>
            </a:r>
          </a:p>
          <a:p>
            <a:r>
              <a:rPr lang="tt-RU" dirty="0" smtClean="0"/>
              <a:t>Өргүп сунган улуг чаагай ынакшылы,</a:t>
            </a:r>
          </a:p>
          <a:p>
            <a:r>
              <a:rPr lang="tt-RU" dirty="0" smtClean="0"/>
              <a:t>Өртээ турбас белээ-дир –деп харыылады.</a:t>
            </a:r>
          </a:p>
          <a:p>
            <a:r>
              <a:rPr lang="tt-RU" dirty="0" smtClean="0"/>
              <a:t>Эрниң холун дыңзыг туткаш, чорувуттум,</a:t>
            </a:r>
          </a:p>
          <a:p>
            <a:r>
              <a:rPr lang="tt-RU" dirty="0" smtClean="0"/>
              <a:t>Эрес шырай сагыжымда артып калды.</a:t>
            </a:r>
            <a:endParaRPr lang="ru-RU" dirty="0"/>
          </a:p>
        </p:txBody>
      </p:sp>
      <p:pic>
        <p:nvPicPr>
          <p:cNvPr id="32770" name="Picture 2" descr="https://avatars.mds.yandex.net/i?id=7dd9bac9a0b6351c73fa8c545dd22c6a_l-5305007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566" t="2924" r="58658" b="29988"/>
          <a:stretch>
            <a:fillRect/>
          </a:stretch>
        </p:blipFill>
        <p:spPr bwMode="auto">
          <a:xfrm>
            <a:off x="5652120" y="1556792"/>
            <a:ext cx="316835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</TotalTime>
  <Words>903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Төрээн чогаал Класстан дашкаар номчулга кичээли 6 класс Сергей Бакизович Пюрбю «Кызыл кош» </vt:lpstr>
      <vt:lpstr>    Сергей Бакизович Пюрбю</vt:lpstr>
      <vt:lpstr> 1941 чылдың июнь  22-де ССРЭ-же дээрбечи езу-биле гитлержи Германия халдаан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Сактыышкыннар</vt:lpstr>
      <vt:lpstr>               Сактыышкыннар</vt:lpstr>
      <vt:lpstr>Слайд 15</vt:lpstr>
      <vt:lpstr>Дараазында сөстерниң синонимин тывар</vt:lpstr>
      <vt:lpstr>Дараазында сөстерниң антонимнерин тывыңар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Төрээн чогаал Класстан дашкаар номчулга кичээли 6 класс Сергей Бакизович Пюрбю «Кызыл кош» </dc:title>
  <dc:creator>tyva_school_96</dc:creator>
  <cp:lastModifiedBy>tyva_school_96</cp:lastModifiedBy>
  <cp:revision>15</cp:revision>
  <dcterms:created xsi:type="dcterms:W3CDTF">2022-02-05T11:40:40Z</dcterms:created>
  <dcterms:modified xsi:type="dcterms:W3CDTF">2022-02-06T03:52:27Z</dcterms:modified>
</cp:coreProperties>
</file>