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7" r:id="rId5"/>
    <p:sldId id="261" r:id="rId6"/>
    <p:sldId id="258" r:id="rId7"/>
    <p:sldId id="259" r:id="rId8"/>
    <p:sldId id="264" r:id="rId9"/>
    <p:sldId id="260" r:id="rId10"/>
    <p:sldId id="268" r:id="rId11"/>
    <p:sldId id="262" r:id="rId12"/>
    <p:sldId id="266" r:id="rId13"/>
    <p:sldId id="269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32CE-67FB-4BB7-9C39-C3A06A986E6A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81307-53AF-4187-967E-730386BC5B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tt-RU" dirty="0" smtClean="0"/>
              <a:t>Тыва дыл 7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solidFill>
                  <a:srgbClr val="C00000"/>
                </a:solidFill>
              </a:rPr>
              <a:t>Чаңгыс составтыг домактар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1032/00160931-5829a6b5/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920880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Чурукту кичээнгейлиг көргеш, чаңгыс составтыг домактарның хевирлеринге домактардан чогаадыңар.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65.userapi.com/impg/KCBigEH1aTHd8YEJ4zbM6s2-YL_Duc_X7CnOoQ/MwYrNsTVY48.jpg?size=540x1080&amp;quality=95&amp;sign=09d1d836f4850e387a69f1f98eb7f16c&amp;type=album"/>
          <p:cNvPicPr/>
          <p:nvPr/>
        </p:nvPicPr>
        <p:blipFill>
          <a:blip r:embed="rId2" cstate="print"/>
          <a:srcRect t="22624" r="-6956" b="20421"/>
          <a:stretch>
            <a:fillRect/>
          </a:stretch>
        </p:blipFill>
        <p:spPr bwMode="auto">
          <a:xfrm>
            <a:off x="0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Онаалга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Домактарны дараазында таблица аайы-биле бөлүктээр. Бөлүк бүрүзүнден бир-бир домактарның долу морфолог-синтаксистиг сайгарылгазын кылыр.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3717032"/>
          <a:ext cx="763285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306944">
                <a:tc>
                  <a:txBody>
                    <a:bodyPr/>
                    <a:lstStyle/>
                    <a:p>
                      <a:r>
                        <a:rPr lang="tt-RU" dirty="0" smtClean="0"/>
                        <a:t>Тодаргай арынныг домак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Тодаргай эвес арынныг домак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Арын чок домак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Ат домаа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9973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9d/0001e45c-40569839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3.slideserve.com/5944536/slide3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88640"/>
            <a:ext cx="7251104" cy="9864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4000" b="1" dirty="0" smtClean="0">
                <a:solidFill>
                  <a:schemeClr val="tx1"/>
                </a:solidFill>
              </a:rPr>
              <a:t>Чаңгыс составтыг домактар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03648" y="1340768"/>
            <a:ext cx="5832648" cy="914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rgbClr val="C00000"/>
                </a:solidFill>
              </a:rPr>
              <a:t>Кол кежигүнү -сөглекчи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64904"/>
            <a:ext cx="2160240" cy="1944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Тодаргай арынныг домак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636912"/>
            <a:ext cx="2210544" cy="21385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Тодаргай эвес арынныг домак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564904"/>
            <a:ext cx="2016224" cy="19442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Арын чок домак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653136"/>
            <a:ext cx="2304256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Ниити арынныг домак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96136" y="2204864"/>
            <a:ext cx="648072" cy="23042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7584" y="5013176"/>
            <a:ext cx="4536504" cy="792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Кол кежигүнү - кол сөс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44008" y="5877272"/>
            <a:ext cx="3816424" cy="151216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800" b="1" dirty="0" smtClean="0">
                <a:solidFill>
                  <a:schemeClr val="tx1"/>
                </a:solidFill>
              </a:rPr>
              <a:t>Ат домаа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55c/000485b3-01a79ed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4057"/>
            <a:ext cx="9144000" cy="7362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7344816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600" b="1" dirty="0" smtClean="0">
                <a:solidFill>
                  <a:srgbClr val="FF0000"/>
                </a:solidFill>
              </a:rPr>
              <a:t>Орус дыл-биле деңнеңер!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13.userapi.com/impg/m_UK47rFrmWM2pEJ1SR8jkaloBkO-uKFJGEuRA/ER0LpBr7v7c.jpg?size=540x1080&amp;quality=95&amp;sign=9d2e0e071839548da5aeb0dbb8df6357&amp;type=album"/>
          <p:cNvPicPr/>
          <p:nvPr/>
        </p:nvPicPr>
        <p:blipFill>
          <a:blip r:embed="rId2" cstate="print"/>
          <a:srcRect l="5006" t="30167" r="4789" b="38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ipart-best.com/img/smiley/smiley-clip-art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2785969" cy="2880320"/>
          </a:xfrm>
          <a:prstGeom prst="rect">
            <a:avLst/>
          </a:prstGeom>
          <a:noFill/>
        </p:spPr>
      </p:pic>
      <p:sp>
        <p:nvSpPr>
          <p:cNvPr id="3" name="Равно 2"/>
          <p:cNvSpPr/>
          <p:nvPr/>
        </p:nvSpPr>
        <p:spPr>
          <a:xfrm>
            <a:off x="2195736" y="3645024"/>
            <a:ext cx="3866728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563888" y="2708920"/>
            <a:ext cx="1512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Мен, бис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3212976"/>
            <a:ext cx="138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-м, -</a:t>
            </a:r>
            <a:r>
              <a:rPr lang="ru-RU" sz="2400" b="1" dirty="0" err="1" smtClean="0">
                <a:solidFill>
                  <a:srgbClr val="FF0000"/>
                </a:solidFill>
              </a:rPr>
              <a:t>выс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77272" y="3645024"/>
            <a:ext cx="3866728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2" descr="https://clipart-best.com/img/smiley/smiley-clip-ar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80728"/>
            <a:ext cx="2859284" cy="28083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249289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+mj-lt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ен, </a:t>
            </a:r>
            <a:r>
              <a:rPr lang="ru-RU" sz="2000" b="1" dirty="0" err="1" smtClean="0">
                <a:solidFill>
                  <a:srgbClr val="C00000"/>
                </a:solidFill>
                <a:latin typeface="+mj-lt"/>
              </a:rPr>
              <a:t>силер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3068960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</a:t>
            </a:r>
            <a:r>
              <a:rPr lang="tt-RU" sz="2000" b="1" dirty="0" smtClean="0">
                <a:solidFill>
                  <a:srgbClr val="C00000"/>
                </a:solidFill>
              </a:rPr>
              <a:t>ң, ың, -ңар, -ыңар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0" y="3501008"/>
            <a:ext cx="2555776" cy="914400"/>
          </a:xfrm>
          <a:prstGeom prst="mathMin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/>
          <p:cNvSpPr/>
          <p:nvPr/>
        </p:nvSpPr>
        <p:spPr>
          <a:xfrm>
            <a:off x="683568" y="3284984"/>
            <a:ext cx="1130424" cy="134644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9752" y="260648"/>
            <a:ext cx="530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/>
              <a:t>Тодаргай арынныг домак</a:t>
            </a:r>
            <a:endParaRPr lang="ru-RU" sz="3600" b="1" dirty="0"/>
          </a:p>
        </p:txBody>
      </p:sp>
      <p:sp>
        <p:nvSpPr>
          <p:cNvPr id="14" name="Минус 13"/>
          <p:cNvSpPr/>
          <p:nvPr/>
        </p:nvSpPr>
        <p:spPr>
          <a:xfrm rot="5400000">
            <a:off x="3790764" y="2049996"/>
            <a:ext cx="554360" cy="72008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 rot="5400000" flipH="1">
            <a:off x="6948264" y="2204864"/>
            <a:ext cx="576064" cy="288032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4653136"/>
            <a:ext cx="5706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/>
              <a:t>Эки чорууруңну күзеп тур </a:t>
            </a:r>
            <a:r>
              <a:rPr lang="tt-RU" sz="3200" b="1" dirty="0" smtClean="0">
                <a:solidFill>
                  <a:srgbClr val="C00000"/>
                </a:solidFill>
              </a:rPr>
              <a:t>мен</a:t>
            </a:r>
            <a:r>
              <a:rPr lang="tt-RU" sz="3200" b="1" dirty="0" smtClean="0"/>
              <a:t>.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5373216"/>
            <a:ext cx="6390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/>
              <a:t>Эштеривиске харыылап кагды</a:t>
            </a:r>
            <a:r>
              <a:rPr lang="tt-RU" sz="3200" b="1" dirty="0" smtClean="0">
                <a:solidFill>
                  <a:srgbClr val="C00000"/>
                </a:solidFill>
              </a:rPr>
              <a:t>выс.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74.userapi.com/impg/dwfc5uuGJWayf-fmAybkyGAYL5fEu37-9IheDg/5jYWOkWg4BQ.jpg?size=540x1080&amp;quality=95&amp;sign=b719356b2a1d5c1410e6edb4f2671f27&amp;type=album"/>
          <p:cNvPicPr/>
          <p:nvPr/>
        </p:nvPicPr>
        <p:blipFill>
          <a:blip r:embed="rId2" cstate="print"/>
          <a:srcRect l="9547" t="33678" r="6979" b="3984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4-12.userapi.com/impg/NHaoKe9wNmyra8eDT1YNnja-xnKKglHdEXbOJA/xs0X_HPM9UM.jpg?size=540x1080&amp;quality=95&amp;sign=2caa9e865cb21b6b8fc490f9bb578b4d&amp;type=album"/>
          <p:cNvPicPr/>
          <p:nvPr/>
        </p:nvPicPr>
        <p:blipFill>
          <a:blip r:embed="rId2" cstate="print"/>
          <a:srcRect l="11614" t="33368" r="7806" b="4046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6000" b="1" dirty="0" smtClean="0">
                <a:solidFill>
                  <a:srgbClr val="C00000"/>
                </a:solidFill>
              </a:rPr>
              <a:t>Ниити арынныг домактар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4716016" y="2060848"/>
            <a:ext cx="379472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1331640" y="1988840"/>
            <a:ext cx="3024336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1979712" y="1700808"/>
            <a:ext cx="1778496" cy="163448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364502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    Ниити арынныг домактарның сөглекчизи арын хевирлиг, </a:t>
            </a:r>
          </a:p>
          <a:p>
            <a:r>
              <a:rPr lang="tt-RU" sz="2400" b="1" dirty="0" smtClean="0"/>
              <a:t>а утказы </a:t>
            </a:r>
            <a:r>
              <a:rPr lang="tt-RU" sz="2400" b="1" dirty="0" smtClean="0">
                <a:solidFill>
                  <a:srgbClr val="C00000"/>
                </a:solidFill>
              </a:rPr>
              <a:t>ниитилешкек</a:t>
            </a:r>
            <a:r>
              <a:rPr lang="ru-RU" sz="2400" b="1" dirty="0" smtClean="0"/>
              <a:t>,</a:t>
            </a:r>
            <a:r>
              <a:rPr lang="tt-RU" sz="2400" b="1" dirty="0"/>
              <a:t>к</a:t>
            </a:r>
            <a:r>
              <a:rPr lang="tt-RU" sz="2400" b="1" dirty="0" smtClean="0"/>
              <a:t>ижи бүрүзүнге хамааржып турар.</a:t>
            </a:r>
          </a:p>
          <a:p>
            <a:endParaRPr lang="tt-RU" sz="2400" b="1" dirty="0"/>
          </a:p>
          <a:p>
            <a:r>
              <a:rPr lang="tt-RU" sz="2400" b="1" dirty="0" smtClean="0">
                <a:solidFill>
                  <a:srgbClr val="C00000"/>
                </a:solidFill>
              </a:rPr>
              <a:t>     Үлегер домактар </a:t>
            </a:r>
            <a:r>
              <a:rPr lang="tt-RU" sz="2400" b="1" dirty="0" smtClean="0"/>
              <a:t>ниити арынныг домактарга хамааржып турар.</a:t>
            </a:r>
          </a:p>
          <a:p>
            <a:r>
              <a:rPr lang="tt-RU" sz="2400" b="1" dirty="0" smtClean="0"/>
              <a:t>              Аныяаңдан адың </a:t>
            </a:r>
            <a:r>
              <a:rPr lang="tt-RU" sz="2400" b="1" dirty="0" smtClean="0">
                <a:solidFill>
                  <a:srgbClr val="C00000"/>
                </a:solidFill>
              </a:rPr>
              <a:t>бода. </a:t>
            </a:r>
          </a:p>
        </p:txBody>
      </p:sp>
      <p:sp>
        <p:nvSpPr>
          <p:cNvPr id="8" name="Равно 7"/>
          <p:cNvSpPr/>
          <p:nvPr/>
        </p:nvSpPr>
        <p:spPr>
          <a:xfrm>
            <a:off x="3563888" y="5805264"/>
            <a:ext cx="792088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5850807">
            <a:off x="4245834" y="5667598"/>
            <a:ext cx="914400" cy="4597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6612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Бөдүүн, 1ч.к., ниити арынныг, делгереңгей, долу эвес, мед.д.</a:t>
            </a:r>
            <a:endParaRPr lang="ru-RU" dirty="0"/>
          </a:p>
        </p:txBody>
      </p:sp>
      <p:sp>
        <p:nvSpPr>
          <p:cNvPr id="12" name="Арка 11"/>
          <p:cNvSpPr/>
          <p:nvPr/>
        </p:nvSpPr>
        <p:spPr>
          <a:xfrm rot="5087493">
            <a:off x="7414186" y="5621495"/>
            <a:ext cx="914400" cy="45974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0.userapi.com/impg/K3bibUdPxt63omKpppMJudBJZvxGJbG-Q55XGQ/kWeEkxywWs8.jpg?size=540x1080&amp;quality=95&amp;sign=6908b1ecdc0e36b3606c205f1ad5119c&amp;type=album"/>
          <p:cNvPicPr/>
          <p:nvPr/>
        </p:nvPicPr>
        <p:blipFill>
          <a:blip r:embed="rId2" cstate="print"/>
          <a:srcRect t="29959" r="-131" b="4171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159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Тыва дыл 7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Онаалга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tyva_school_96</dc:creator>
  <cp:lastModifiedBy>tyva_school_96</cp:lastModifiedBy>
  <cp:revision>4</cp:revision>
  <dcterms:created xsi:type="dcterms:W3CDTF">2022-02-05T07:17:49Z</dcterms:created>
  <dcterms:modified xsi:type="dcterms:W3CDTF">2022-02-06T08:22:24Z</dcterms:modified>
</cp:coreProperties>
</file>